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9" r:id="rId4"/>
    <p:sldId id="261" r:id="rId5"/>
    <p:sldId id="260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C2587-20A4-4939-89AA-E87208BCDA98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52B04-1A3E-48B3-A71C-29336EDF1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27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70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5921330-185B-486C-AB0C-8D4C1C00B37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E8B27A5-2841-4041-95AE-878EFD544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1.1: Numbers, Data and Problem Solving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11, 2009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Categorizing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numbers – counting numbers {1, 2, 3…}</a:t>
            </a:r>
          </a:p>
          <a:p>
            <a:r>
              <a:rPr lang="en-US" dirty="0" smtClean="0"/>
              <a:t>Integers – natural numbers and their opposites</a:t>
            </a:r>
          </a:p>
        </p:txBody>
      </p:sp>
      <p:sp>
        <p:nvSpPr>
          <p:cNvPr id="4" name="SMARTPenAnnotation944"/>
          <p:cNvSpPr/>
          <p:nvPr/>
        </p:nvSpPr>
        <p:spPr>
          <a:xfrm>
            <a:off x="3158772" y="3360928"/>
            <a:ext cx="254698" cy="404846"/>
          </a:xfrm>
          <a:custGeom>
            <a:avLst/>
            <a:gdLst/>
            <a:ahLst/>
            <a:cxnLst/>
            <a:rect l="0" t="0" r="0" b="0"/>
            <a:pathLst>
              <a:path w="254698" h="404846">
                <a:moveTo>
                  <a:pt x="41628" y="50926"/>
                </a:moveTo>
                <a:lnTo>
                  <a:pt x="32526" y="50926"/>
                </a:lnTo>
                <a:lnTo>
                  <a:pt x="29845" y="51879"/>
                </a:lnTo>
                <a:lnTo>
                  <a:pt x="28057" y="53467"/>
                </a:lnTo>
                <a:lnTo>
                  <a:pt x="26865" y="55478"/>
                </a:lnTo>
                <a:lnTo>
                  <a:pt x="25542" y="60252"/>
                </a:lnTo>
                <a:lnTo>
                  <a:pt x="25189" y="62858"/>
                </a:lnTo>
                <a:lnTo>
                  <a:pt x="24796" y="88615"/>
                </a:lnTo>
                <a:lnTo>
                  <a:pt x="24488" y="191926"/>
                </a:lnTo>
                <a:lnTo>
                  <a:pt x="25439" y="199219"/>
                </a:lnTo>
                <a:lnTo>
                  <a:pt x="27025" y="206938"/>
                </a:lnTo>
                <a:lnTo>
                  <a:pt x="29035" y="214942"/>
                </a:lnTo>
                <a:lnTo>
                  <a:pt x="31328" y="235517"/>
                </a:lnTo>
                <a:lnTo>
                  <a:pt x="36415" y="299019"/>
                </a:lnTo>
                <a:lnTo>
                  <a:pt x="39105" y="324907"/>
                </a:lnTo>
                <a:lnTo>
                  <a:pt x="41851" y="345022"/>
                </a:lnTo>
                <a:lnTo>
                  <a:pt x="46489" y="373088"/>
                </a:lnTo>
                <a:lnTo>
                  <a:pt x="47726" y="381906"/>
                </a:lnTo>
                <a:lnTo>
                  <a:pt x="49100" y="394243"/>
                </a:lnTo>
                <a:lnTo>
                  <a:pt x="49874" y="404639"/>
                </a:lnTo>
                <a:lnTo>
                  <a:pt x="49983" y="404845"/>
                </a:lnTo>
                <a:lnTo>
                  <a:pt x="50055" y="404030"/>
                </a:lnTo>
                <a:lnTo>
                  <a:pt x="47596" y="400584"/>
                </a:lnTo>
                <a:lnTo>
                  <a:pt x="45606" y="398332"/>
                </a:lnTo>
                <a:lnTo>
                  <a:pt x="44280" y="395877"/>
                </a:lnTo>
                <a:lnTo>
                  <a:pt x="41461" y="386920"/>
                </a:lnTo>
                <a:lnTo>
                  <a:pt x="37426" y="377739"/>
                </a:lnTo>
                <a:lnTo>
                  <a:pt x="29800" y="361861"/>
                </a:lnTo>
                <a:lnTo>
                  <a:pt x="21507" y="345091"/>
                </a:lnTo>
                <a:lnTo>
                  <a:pt x="18689" y="335619"/>
                </a:lnTo>
                <a:lnTo>
                  <a:pt x="15858" y="323589"/>
                </a:lnTo>
                <a:lnTo>
                  <a:pt x="13018" y="309854"/>
                </a:lnTo>
                <a:lnTo>
                  <a:pt x="11124" y="296887"/>
                </a:lnTo>
                <a:lnTo>
                  <a:pt x="9862" y="284433"/>
                </a:lnTo>
                <a:lnTo>
                  <a:pt x="9020" y="272320"/>
                </a:lnTo>
                <a:lnTo>
                  <a:pt x="8460" y="261387"/>
                </a:lnTo>
                <a:lnTo>
                  <a:pt x="7836" y="241620"/>
                </a:lnTo>
                <a:lnTo>
                  <a:pt x="6717" y="233300"/>
                </a:lnTo>
                <a:lnTo>
                  <a:pt x="5019" y="225849"/>
                </a:lnTo>
                <a:lnTo>
                  <a:pt x="2934" y="218977"/>
                </a:lnTo>
                <a:lnTo>
                  <a:pt x="1544" y="211538"/>
                </a:lnTo>
                <a:lnTo>
                  <a:pt x="618" y="203721"/>
                </a:lnTo>
                <a:lnTo>
                  <a:pt x="0" y="195652"/>
                </a:lnTo>
                <a:lnTo>
                  <a:pt x="541" y="187415"/>
                </a:lnTo>
                <a:lnTo>
                  <a:pt x="1854" y="179066"/>
                </a:lnTo>
                <a:lnTo>
                  <a:pt x="3682" y="170643"/>
                </a:lnTo>
                <a:lnTo>
                  <a:pt x="15356" y="122381"/>
                </a:lnTo>
                <a:lnTo>
                  <a:pt x="20303" y="106183"/>
                </a:lnTo>
                <a:lnTo>
                  <a:pt x="25506" y="91574"/>
                </a:lnTo>
                <a:lnTo>
                  <a:pt x="30880" y="78025"/>
                </a:lnTo>
                <a:lnTo>
                  <a:pt x="36368" y="67087"/>
                </a:lnTo>
                <a:lnTo>
                  <a:pt x="41931" y="57890"/>
                </a:lnTo>
                <a:lnTo>
                  <a:pt x="47545" y="49854"/>
                </a:lnTo>
                <a:lnTo>
                  <a:pt x="52240" y="43544"/>
                </a:lnTo>
                <a:lnTo>
                  <a:pt x="59997" y="33993"/>
                </a:lnTo>
                <a:lnTo>
                  <a:pt x="64351" y="30113"/>
                </a:lnTo>
                <a:lnTo>
                  <a:pt x="69159" y="26573"/>
                </a:lnTo>
                <a:lnTo>
                  <a:pt x="74269" y="23261"/>
                </a:lnTo>
                <a:lnTo>
                  <a:pt x="79581" y="20100"/>
                </a:lnTo>
                <a:lnTo>
                  <a:pt x="85028" y="17041"/>
                </a:lnTo>
                <a:lnTo>
                  <a:pt x="96159" y="11101"/>
                </a:lnTo>
                <a:lnTo>
                  <a:pt x="107456" y="5287"/>
                </a:lnTo>
                <a:lnTo>
                  <a:pt x="113136" y="3355"/>
                </a:lnTo>
                <a:lnTo>
                  <a:pt x="118827" y="2067"/>
                </a:lnTo>
                <a:lnTo>
                  <a:pt x="124527" y="1209"/>
                </a:lnTo>
                <a:lnTo>
                  <a:pt x="131184" y="636"/>
                </a:lnTo>
                <a:lnTo>
                  <a:pt x="138479" y="255"/>
                </a:lnTo>
                <a:lnTo>
                  <a:pt x="146200" y="0"/>
                </a:lnTo>
                <a:lnTo>
                  <a:pt x="153253" y="783"/>
                </a:lnTo>
                <a:lnTo>
                  <a:pt x="159859" y="2258"/>
                </a:lnTo>
                <a:lnTo>
                  <a:pt x="166169" y="4193"/>
                </a:lnTo>
                <a:lnTo>
                  <a:pt x="172280" y="6436"/>
                </a:lnTo>
                <a:lnTo>
                  <a:pt x="178259" y="8884"/>
                </a:lnTo>
                <a:lnTo>
                  <a:pt x="184150" y="11468"/>
                </a:lnTo>
                <a:lnTo>
                  <a:pt x="189030" y="14143"/>
                </a:lnTo>
                <a:lnTo>
                  <a:pt x="193236" y="16880"/>
                </a:lnTo>
                <a:lnTo>
                  <a:pt x="196992" y="19656"/>
                </a:lnTo>
                <a:lnTo>
                  <a:pt x="201401" y="22460"/>
                </a:lnTo>
                <a:lnTo>
                  <a:pt x="206246" y="25281"/>
                </a:lnTo>
                <a:lnTo>
                  <a:pt x="211381" y="28115"/>
                </a:lnTo>
                <a:lnTo>
                  <a:pt x="215756" y="31909"/>
                </a:lnTo>
                <a:lnTo>
                  <a:pt x="228370" y="47303"/>
                </a:lnTo>
                <a:lnTo>
                  <a:pt x="234703" y="54225"/>
                </a:lnTo>
                <a:lnTo>
                  <a:pt x="241782" y="61698"/>
                </a:lnTo>
                <a:lnTo>
                  <a:pt x="246501" y="68585"/>
                </a:lnTo>
                <a:lnTo>
                  <a:pt x="249647" y="75082"/>
                </a:lnTo>
                <a:lnTo>
                  <a:pt x="251745" y="81318"/>
                </a:lnTo>
                <a:lnTo>
                  <a:pt x="253143" y="88332"/>
                </a:lnTo>
                <a:lnTo>
                  <a:pt x="254075" y="95866"/>
                </a:lnTo>
                <a:lnTo>
                  <a:pt x="254697" y="103746"/>
                </a:lnTo>
                <a:lnTo>
                  <a:pt x="254159" y="110905"/>
                </a:lnTo>
                <a:lnTo>
                  <a:pt x="252848" y="117582"/>
                </a:lnTo>
                <a:lnTo>
                  <a:pt x="248851" y="130081"/>
                </a:lnTo>
                <a:lnTo>
                  <a:pt x="243899" y="141986"/>
                </a:lnTo>
                <a:lnTo>
                  <a:pt x="238524" y="153628"/>
                </a:lnTo>
                <a:lnTo>
                  <a:pt x="232007" y="165152"/>
                </a:lnTo>
                <a:lnTo>
                  <a:pt x="227602" y="170892"/>
                </a:lnTo>
                <a:lnTo>
                  <a:pt x="222761" y="176623"/>
                </a:lnTo>
                <a:lnTo>
                  <a:pt x="217628" y="182349"/>
                </a:lnTo>
                <a:lnTo>
                  <a:pt x="206845" y="193792"/>
                </a:lnTo>
                <a:lnTo>
                  <a:pt x="200350" y="198558"/>
                </a:lnTo>
                <a:lnTo>
                  <a:pt x="193162" y="202687"/>
                </a:lnTo>
                <a:lnTo>
                  <a:pt x="185513" y="206393"/>
                </a:lnTo>
                <a:lnTo>
                  <a:pt x="177556" y="209816"/>
                </a:lnTo>
                <a:lnTo>
                  <a:pt x="169394" y="213050"/>
                </a:lnTo>
                <a:lnTo>
                  <a:pt x="161095" y="216159"/>
                </a:lnTo>
                <a:lnTo>
                  <a:pt x="153657" y="218232"/>
                </a:lnTo>
                <a:lnTo>
                  <a:pt x="146794" y="219613"/>
                </a:lnTo>
                <a:lnTo>
                  <a:pt x="140313" y="220534"/>
                </a:lnTo>
                <a:lnTo>
                  <a:pt x="134088" y="221149"/>
                </a:lnTo>
                <a:lnTo>
                  <a:pt x="128033" y="221558"/>
                </a:lnTo>
                <a:lnTo>
                  <a:pt x="122091" y="221831"/>
                </a:lnTo>
                <a:lnTo>
                  <a:pt x="110409" y="222134"/>
                </a:lnTo>
                <a:lnTo>
                  <a:pt x="70214" y="222362"/>
                </a:lnTo>
                <a:lnTo>
                  <a:pt x="63543" y="220462"/>
                </a:lnTo>
                <a:lnTo>
                  <a:pt x="56238" y="217290"/>
                </a:lnTo>
                <a:lnTo>
                  <a:pt x="48510" y="213271"/>
                </a:lnTo>
                <a:lnTo>
                  <a:pt x="40501" y="210591"/>
                </a:lnTo>
                <a:lnTo>
                  <a:pt x="32304" y="208805"/>
                </a:lnTo>
                <a:lnTo>
                  <a:pt x="7338" y="2052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5"/>
          <p:cNvSpPr/>
          <p:nvPr/>
        </p:nvSpPr>
        <p:spPr>
          <a:xfrm>
            <a:off x="3620841" y="3283267"/>
            <a:ext cx="539680" cy="315829"/>
          </a:xfrm>
          <a:custGeom>
            <a:avLst/>
            <a:gdLst/>
            <a:ahLst/>
            <a:cxnLst/>
            <a:rect l="0" t="0" r="0" b="0"/>
            <a:pathLst>
              <a:path w="539680" h="315829">
                <a:moveTo>
                  <a:pt x="33901" y="0"/>
                </a:moveTo>
                <a:lnTo>
                  <a:pt x="24800" y="9102"/>
                </a:lnTo>
                <a:lnTo>
                  <a:pt x="22118" y="13688"/>
                </a:lnTo>
                <a:lnTo>
                  <a:pt x="20330" y="18650"/>
                </a:lnTo>
                <a:lnTo>
                  <a:pt x="19139" y="23864"/>
                </a:lnTo>
                <a:lnTo>
                  <a:pt x="15275" y="32196"/>
                </a:lnTo>
                <a:lnTo>
                  <a:pt x="12911" y="35752"/>
                </a:lnTo>
                <a:lnTo>
                  <a:pt x="10285" y="44782"/>
                </a:lnTo>
                <a:lnTo>
                  <a:pt x="9584" y="49857"/>
                </a:lnTo>
                <a:lnTo>
                  <a:pt x="4047" y="84305"/>
                </a:lnTo>
                <a:lnTo>
                  <a:pt x="2569" y="97161"/>
                </a:lnTo>
                <a:lnTo>
                  <a:pt x="1583" y="109541"/>
                </a:lnTo>
                <a:lnTo>
                  <a:pt x="926" y="121605"/>
                </a:lnTo>
                <a:lnTo>
                  <a:pt x="195" y="147709"/>
                </a:lnTo>
                <a:lnTo>
                  <a:pt x="0" y="161338"/>
                </a:lnTo>
                <a:lnTo>
                  <a:pt x="823" y="177091"/>
                </a:lnTo>
                <a:lnTo>
                  <a:pt x="2324" y="194261"/>
                </a:lnTo>
                <a:lnTo>
                  <a:pt x="4278" y="212375"/>
                </a:lnTo>
                <a:lnTo>
                  <a:pt x="7484" y="228261"/>
                </a:lnTo>
                <a:lnTo>
                  <a:pt x="11527" y="242661"/>
                </a:lnTo>
                <a:lnTo>
                  <a:pt x="16128" y="256072"/>
                </a:lnTo>
                <a:lnTo>
                  <a:pt x="20147" y="265964"/>
                </a:lnTo>
                <a:lnTo>
                  <a:pt x="23779" y="273512"/>
                </a:lnTo>
                <a:lnTo>
                  <a:pt x="27153" y="279496"/>
                </a:lnTo>
                <a:lnTo>
                  <a:pt x="33442" y="288686"/>
                </a:lnTo>
                <a:lnTo>
                  <a:pt x="39412" y="295945"/>
                </a:lnTo>
                <a:lnTo>
                  <a:pt x="45240" y="302346"/>
                </a:lnTo>
                <a:lnTo>
                  <a:pt x="48128" y="304434"/>
                </a:lnTo>
                <a:lnTo>
                  <a:pt x="67019" y="312611"/>
                </a:lnTo>
                <a:lnTo>
                  <a:pt x="74972" y="315151"/>
                </a:lnTo>
                <a:lnTo>
                  <a:pt x="78427" y="315828"/>
                </a:lnTo>
                <a:lnTo>
                  <a:pt x="81682" y="315327"/>
                </a:lnTo>
                <a:lnTo>
                  <a:pt x="87839" y="312230"/>
                </a:lnTo>
                <a:lnTo>
                  <a:pt x="100506" y="302481"/>
                </a:lnTo>
                <a:lnTo>
                  <a:pt x="109858" y="296996"/>
                </a:lnTo>
                <a:lnTo>
                  <a:pt x="117825" y="288844"/>
                </a:lnTo>
                <a:lnTo>
                  <a:pt x="121282" y="284002"/>
                </a:lnTo>
                <a:lnTo>
                  <a:pt x="125493" y="278870"/>
                </a:lnTo>
                <a:lnTo>
                  <a:pt x="130205" y="273543"/>
                </a:lnTo>
                <a:lnTo>
                  <a:pt x="135251" y="268087"/>
                </a:lnTo>
                <a:lnTo>
                  <a:pt x="139568" y="262545"/>
                </a:lnTo>
                <a:lnTo>
                  <a:pt x="143398" y="256945"/>
                </a:lnTo>
                <a:lnTo>
                  <a:pt x="146904" y="251307"/>
                </a:lnTo>
                <a:lnTo>
                  <a:pt x="152099" y="244690"/>
                </a:lnTo>
                <a:lnTo>
                  <a:pt x="158419" y="237422"/>
                </a:lnTo>
                <a:lnTo>
                  <a:pt x="165491" y="229719"/>
                </a:lnTo>
                <a:lnTo>
                  <a:pt x="171158" y="222679"/>
                </a:lnTo>
                <a:lnTo>
                  <a:pt x="175888" y="216080"/>
                </a:lnTo>
                <a:lnTo>
                  <a:pt x="179994" y="209776"/>
                </a:lnTo>
                <a:lnTo>
                  <a:pt x="183684" y="202715"/>
                </a:lnTo>
                <a:lnTo>
                  <a:pt x="187096" y="195151"/>
                </a:lnTo>
                <a:lnTo>
                  <a:pt x="190324" y="187251"/>
                </a:lnTo>
                <a:lnTo>
                  <a:pt x="194381" y="179127"/>
                </a:lnTo>
                <a:lnTo>
                  <a:pt x="198990" y="170853"/>
                </a:lnTo>
                <a:lnTo>
                  <a:pt x="203968" y="162480"/>
                </a:lnTo>
                <a:lnTo>
                  <a:pt x="208239" y="154992"/>
                </a:lnTo>
                <a:lnTo>
                  <a:pt x="215524" y="141593"/>
                </a:lnTo>
                <a:lnTo>
                  <a:pt x="221938" y="131828"/>
                </a:lnTo>
                <a:lnTo>
                  <a:pt x="224981" y="127890"/>
                </a:lnTo>
                <a:lnTo>
                  <a:pt x="227963" y="122408"/>
                </a:lnTo>
                <a:lnTo>
                  <a:pt x="230903" y="115895"/>
                </a:lnTo>
                <a:lnTo>
                  <a:pt x="233815" y="108696"/>
                </a:lnTo>
                <a:lnTo>
                  <a:pt x="236710" y="103896"/>
                </a:lnTo>
                <a:lnTo>
                  <a:pt x="239592" y="100697"/>
                </a:lnTo>
                <a:lnTo>
                  <a:pt x="242466" y="98564"/>
                </a:lnTo>
                <a:lnTo>
                  <a:pt x="244382" y="98094"/>
                </a:lnTo>
                <a:lnTo>
                  <a:pt x="245659" y="98734"/>
                </a:lnTo>
                <a:lnTo>
                  <a:pt x="246511" y="100113"/>
                </a:lnTo>
                <a:lnTo>
                  <a:pt x="246126" y="101984"/>
                </a:lnTo>
                <a:lnTo>
                  <a:pt x="243158" y="106604"/>
                </a:lnTo>
                <a:lnTo>
                  <a:pt x="241204" y="114372"/>
                </a:lnTo>
                <a:lnTo>
                  <a:pt x="240683" y="119110"/>
                </a:lnTo>
                <a:lnTo>
                  <a:pt x="241288" y="128937"/>
                </a:lnTo>
                <a:lnTo>
                  <a:pt x="242644" y="142156"/>
                </a:lnTo>
                <a:lnTo>
                  <a:pt x="244500" y="157635"/>
                </a:lnTo>
                <a:lnTo>
                  <a:pt x="246691" y="171765"/>
                </a:lnTo>
                <a:lnTo>
                  <a:pt x="249103" y="184995"/>
                </a:lnTo>
                <a:lnTo>
                  <a:pt x="251664" y="197625"/>
                </a:lnTo>
                <a:lnTo>
                  <a:pt x="254324" y="208903"/>
                </a:lnTo>
                <a:lnTo>
                  <a:pt x="257050" y="219278"/>
                </a:lnTo>
                <a:lnTo>
                  <a:pt x="259819" y="229053"/>
                </a:lnTo>
                <a:lnTo>
                  <a:pt x="263571" y="236522"/>
                </a:lnTo>
                <a:lnTo>
                  <a:pt x="267977" y="242454"/>
                </a:lnTo>
                <a:lnTo>
                  <a:pt x="284185" y="258818"/>
                </a:lnTo>
                <a:lnTo>
                  <a:pt x="287434" y="261128"/>
                </a:lnTo>
                <a:lnTo>
                  <a:pt x="296559" y="265331"/>
                </a:lnTo>
                <a:lnTo>
                  <a:pt x="302403" y="269690"/>
                </a:lnTo>
                <a:lnTo>
                  <a:pt x="306247" y="270281"/>
                </a:lnTo>
                <a:lnTo>
                  <a:pt x="319807" y="267514"/>
                </a:lnTo>
                <a:lnTo>
                  <a:pt x="331234" y="265319"/>
                </a:lnTo>
                <a:lnTo>
                  <a:pt x="345307" y="259059"/>
                </a:lnTo>
                <a:lnTo>
                  <a:pt x="356887" y="250219"/>
                </a:lnTo>
                <a:lnTo>
                  <a:pt x="366680" y="241066"/>
                </a:lnTo>
                <a:lnTo>
                  <a:pt x="372911" y="234053"/>
                </a:lnTo>
                <a:lnTo>
                  <a:pt x="379923" y="225568"/>
                </a:lnTo>
                <a:lnTo>
                  <a:pt x="387455" y="216101"/>
                </a:lnTo>
                <a:lnTo>
                  <a:pt x="394381" y="205980"/>
                </a:lnTo>
                <a:lnTo>
                  <a:pt x="400903" y="195422"/>
                </a:lnTo>
                <a:lnTo>
                  <a:pt x="407157" y="184574"/>
                </a:lnTo>
                <a:lnTo>
                  <a:pt x="414183" y="169722"/>
                </a:lnTo>
                <a:lnTo>
                  <a:pt x="421725" y="152201"/>
                </a:lnTo>
                <a:lnTo>
                  <a:pt x="435819" y="118127"/>
                </a:lnTo>
                <a:lnTo>
                  <a:pt x="451378" y="82925"/>
                </a:lnTo>
                <a:lnTo>
                  <a:pt x="453189" y="81953"/>
                </a:lnTo>
                <a:lnTo>
                  <a:pt x="455349" y="82258"/>
                </a:lnTo>
                <a:lnTo>
                  <a:pt x="457741" y="83414"/>
                </a:lnTo>
                <a:lnTo>
                  <a:pt x="459336" y="85137"/>
                </a:lnTo>
                <a:lnTo>
                  <a:pt x="460400" y="87238"/>
                </a:lnTo>
                <a:lnTo>
                  <a:pt x="461581" y="92112"/>
                </a:lnTo>
                <a:lnTo>
                  <a:pt x="462246" y="101164"/>
                </a:lnTo>
                <a:lnTo>
                  <a:pt x="462443" y="115488"/>
                </a:lnTo>
                <a:lnTo>
                  <a:pt x="462489" y="126258"/>
                </a:lnTo>
                <a:lnTo>
                  <a:pt x="463454" y="130845"/>
                </a:lnTo>
                <a:lnTo>
                  <a:pt x="467066" y="138481"/>
                </a:lnTo>
                <a:lnTo>
                  <a:pt x="469362" y="146613"/>
                </a:lnTo>
                <a:lnTo>
                  <a:pt x="471846" y="157750"/>
                </a:lnTo>
                <a:lnTo>
                  <a:pt x="474454" y="170889"/>
                </a:lnTo>
                <a:lnTo>
                  <a:pt x="476194" y="181554"/>
                </a:lnTo>
                <a:lnTo>
                  <a:pt x="477353" y="190568"/>
                </a:lnTo>
                <a:lnTo>
                  <a:pt x="478125" y="198483"/>
                </a:lnTo>
                <a:lnTo>
                  <a:pt x="479593" y="204712"/>
                </a:lnTo>
                <a:lnTo>
                  <a:pt x="483764" y="214173"/>
                </a:lnTo>
                <a:lnTo>
                  <a:pt x="487162" y="219935"/>
                </a:lnTo>
                <a:lnTo>
                  <a:pt x="496018" y="233957"/>
                </a:lnTo>
                <a:lnTo>
                  <a:pt x="501046" y="240743"/>
                </a:lnTo>
                <a:lnTo>
                  <a:pt x="506303" y="247173"/>
                </a:lnTo>
                <a:lnTo>
                  <a:pt x="511714" y="253365"/>
                </a:lnTo>
                <a:lnTo>
                  <a:pt x="520265" y="260244"/>
                </a:lnTo>
                <a:lnTo>
                  <a:pt x="527241" y="263302"/>
                </a:lnTo>
                <a:lnTo>
                  <a:pt x="539679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6"/>
          <p:cNvSpPr/>
          <p:nvPr/>
        </p:nvSpPr>
        <p:spPr>
          <a:xfrm>
            <a:off x="4280534" y="3317557"/>
            <a:ext cx="210226" cy="231171"/>
          </a:xfrm>
          <a:custGeom>
            <a:avLst/>
            <a:gdLst/>
            <a:ahLst/>
            <a:cxnLst/>
            <a:rect l="0" t="0" r="0" b="0"/>
            <a:pathLst>
              <a:path w="210226" h="231171">
                <a:moveTo>
                  <a:pt x="94298" y="0"/>
                </a:moveTo>
                <a:lnTo>
                  <a:pt x="80645" y="9102"/>
                </a:lnTo>
                <a:lnTo>
                  <a:pt x="74719" y="12735"/>
                </a:lnTo>
                <a:lnTo>
                  <a:pt x="68863" y="16110"/>
                </a:lnTo>
                <a:lnTo>
                  <a:pt x="63053" y="19313"/>
                </a:lnTo>
                <a:lnTo>
                  <a:pt x="55371" y="25258"/>
                </a:lnTo>
                <a:lnTo>
                  <a:pt x="46439" y="33031"/>
                </a:lnTo>
                <a:lnTo>
                  <a:pt x="36675" y="42023"/>
                </a:lnTo>
                <a:lnTo>
                  <a:pt x="30165" y="48970"/>
                </a:lnTo>
                <a:lnTo>
                  <a:pt x="25825" y="54554"/>
                </a:lnTo>
                <a:lnTo>
                  <a:pt x="22932" y="59230"/>
                </a:lnTo>
                <a:lnTo>
                  <a:pt x="21003" y="63299"/>
                </a:lnTo>
                <a:lnTo>
                  <a:pt x="18860" y="70361"/>
                </a:lnTo>
                <a:lnTo>
                  <a:pt x="17908" y="76674"/>
                </a:lnTo>
                <a:lnTo>
                  <a:pt x="17654" y="79691"/>
                </a:lnTo>
                <a:lnTo>
                  <a:pt x="18437" y="81702"/>
                </a:lnTo>
                <a:lnTo>
                  <a:pt x="19911" y="83043"/>
                </a:lnTo>
                <a:lnTo>
                  <a:pt x="21847" y="83937"/>
                </a:lnTo>
                <a:lnTo>
                  <a:pt x="26537" y="84931"/>
                </a:lnTo>
                <a:lnTo>
                  <a:pt x="32750" y="85372"/>
                </a:lnTo>
                <a:lnTo>
                  <a:pt x="41861" y="85568"/>
                </a:lnTo>
                <a:lnTo>
                  <a:pt x="94107" y="85679"/>
                </a:lnTo>
                <a:lnTo>
                  <a:pt x="111315" y="86646"/>
                </a:lnTo>
                <a:lnTo>
                  <a:pt x="125645" y="88244"/>
                </a:lnTo>
                <a:lnTo>
                  <a:pt x="138056" y="90262"/>
                </a:lnTo>
                <a:lnTo>
                  <a:pt x="148235" y="91607"/>
                </a:lnTo>
                <a:lnTo>
                  <a:pt x="156926" y="92504"/>
                </a:lnTo>
                <a:lnTo>
                  <a:pt x="164625" y="93102"/>
                </a:lnTo>
                <a:lnTo>
                  <a:pt x="171663" y="95405"/>
                </a:lnTo>
                <a:lnTo>
                  <a:pt x="178260" y="98846"/>
                </a:lnTo>
                <a:lnTo>
                  <a:pt x="184562" y="103045"/>
                </a:lnTo>
                <a:lnTo>
                  <a:pt x="189717" y="105844"/>
                </a:lnTo>
                <a:lnTo>
                  <a:pt x="194106" y="107711"/>
                </a:lnTo>
                <a:lnTo>
                  <a:pt x="197984" y="108954"/>
                </a:lnTo>
                <a:lnTo>
                  <a:pt x="200569" y="110736"/>
                </a:lnTo>
                <a:lnTo>
                  <a:pt x="202293" y="112877"/>
                </a:lnTo>
                <a:lnTo>
                  <a:pt x="209610" y="127707"/>
                </a:lnTo>
                <a:lnTo>
                  <a:pt x="210225" y="131810"/>
                </a:lnTo>
                <a:lnTo>
                  <a:pt x="209683" y="135498"/>
                </a:lnTo>
                <a:lnTo>
                  <a:pt x="208369" y="138910"/>
                </a:lnTo>
                <a:lnTo>
                  <a:pt x="207493" y="143089"/>
                </a:lnTo>
                <a:lnTo>
                  <a:pt x="206909" y="147780"/>
                </a:lnTo>
                <a:lnTo>
                  <a:pt x="206520" y="152813"/>
                </a:lnTo>
                <a:lnTo>
                  <a:pt x="205307" y="157120"/>
                </a:lnTo>
                <a:lnTo>
                  <a:pt x="203546" y="160944"/>
                </a:lnTo>
                <a:lnTo>
                  <a:pt x="201420" y="164447"/>
                </a:lnTo>
                <a:lnTo>
                  <a:pt x="198098" y="168686"/>
                </a:lnTo>
                <a:lnTo>
                  <a:pt x="193978" y="173417"/>
                </a:lnTo>
                <a:lnTo>
                  <a:pt x="189326" y="178477"/>
                </a:lnTo>
                <a:lnTo>
                  <a:pt x="184320" y="182802"/>
                </a:lnTo>
                <a:lnTo>
                  <a:pt x="179078" y="186638"/>
                </a:lnTo>
                <a:lnTo>
                  <a:pt x="152426" y="204189"/>
                </a:lnTo>
                <a:lnTo>
                  <a:pt x="142575" y="209469"/>
                </a:lnTo>
                <a:lnTo>
                  <a:pt x="131245" y="214893"/>
                </a:lnTo>
                <a:lnTo>
                  <a:pt x="118929" y="220415"/>
                </a:lnTo>
                <a:lnTo>
                  <a:pt x="108814" y="224096"/>
                </a:lnTo>
                <a:lnTo>
                  <a:pt x="100166" y="226550"/>
                </a:lnTo>
                <a:lnTo>
                  <a:pt x="92494" y="228186"/>
                </a:lnTo>
                <a:lnTo>
                  <a:pt x="84523" y="229276"/>
                </a:lnTo>
                <a:lnTo>
                  <a:pt x="76351" y="230003"/>
                </a:lnTo>
                <a:lnTo>
                  <a:pt x="68046" y="230488"/>
                </a:lnTo>
                <a:lnTo>
                  <a:pt x="53738" y="231027"/>
                </a:lnTo>
                <a:lnTo>
                  <a:pt x="47256" y="231170"/>
                </a:lnTo>
                <a:lnTo>
                  <a:pt x="40076" y="230314"/>
                </a:lnTo>
                <a:lnTo>
                  <a:pt x="32433" y="228790"/>
                </a:lnTo>
                <a:lnTo>
                  <a:pt x="24479" y="226822"/>
                </a:lnTo>
                <a:lnTo>
                  <a:pt x="19178" y="224557"/>
                </a:lnTo>
                <a:lnTo>
                  <a:pt x="15643" y="222095"/>
                </a:lnTo>
                <a:lnTo>
                  <a:pt x="13286" y="219501"/>
                </a:lnTo>
                <a:lnTo>
                  <a:pt x="10762" y="217771"/>
                </a:lnTo>
                <a:lnTo>
                  <a:pt x="5419" y="215850"/>
                </a:lnTo>
                <a:lnTo>
                  <a:pt x="3613" y="214385"/>
                </a:lnTo>
                <a:lnTo>
                  <a:pt x="2409" y="21245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47"/>
          <p:cNvSpPr/>
          <p:nvPr/>
        </p:nvSpPr>
        <p:spPr>
          <a:xfrm>
            <a:off x="4773304" y="3216142"/>
            <a:ext cx="415339" cy="315682"/>
          </a:xfrm>
          <a:custGeom>
            <a:avLst/>
            <a:gdLst/>
            <a:ahLst/>
            <a:cxnLst/>
            <a:rect l="0" t="0" r="0" b="0"/>
            <a:pathLst>
              <a:path w="415339" h="315682">
                <a:moveTo>
                  <a:pt x="287328" y="41408"/>
                </a:moveTo>
                <a:lnTo>
                  <a:pt x="275396" y="29476"/>
                </a:lnTo>
                <a:lnTo>
                  <a:pt x="262626" y="21256"/>
                </a:lnTo>
                <a:lnTo>
                  <a:pt x="252219" y="15624"/>
                </a:lnTo>
                <a:lnTo>
                  <a:pt x="242197" y="10898"/>
                </a:lnTo>
                <a:lnTo>
                  <a:pt x="234567" y="8798"/>
                </a:lnTo>
                <a:lnTo>
                  <a:pt x="225461" y="7864"/>
                </a:lnTo>
                <a:lnTo>
                  <a:pt x="214112" y="7449"/>
                </a:lnTo>
                <a:lnTo>
                  <a:pt x="199542" y="7265"/>
                </a:lnTo>
                <a:lnTo>
                  <a:pt x="192609" y="8168"/>
                </a:lnTo>
                <a:lnTo>
                  <a:pt x="179826" y="11712"/>
                </a:lnTo>
                <a:lnTo>
                  <a:pt x="167794" y="16462"/>
                </a:lnTo>
                <a:lnTo>
                  <a:pt x="156097" y="21748"/>
                </a:lnTo>
                <a:lnTo>
                  <a:pt x="144548" y="27273"/>
                </a:lnTo>
                <a:lnTo>
                  <a:pt x="137849" y="30079"/>
                </a:lnTo>
                <a:lnTo>
                  <a:pt x="130526" y="32903"/>
                </a:lnTo>
                <a:lnTo>
                  <a:pt x="122785" y="35738"/>
                </a:lnTo>
                <a:lnTo>
                  <a:pt x="115720" y="39533"/>
                </a:lnTo>
                <a:lnTo>
                  <a:pt x="96676" y="53023"/>
                </a:lnTo>
                <a:lnTo>
                  <a:pt x="84801" y="60222"/>
                </a:lnTo>
                <a:lnTo>
                  <a:pt x="73173" y="69137"/>
                </a:lnTo>
                <a:lnTo>
                  <a:pt x="67406" y="74181"/>
                </a:lnTo>
                <a:lnTo>
                  <a:pt x="61656" y="79449"/>
                </a:lnTo>
                <a:lnTo>
                  <a:pt x="50187" y="90383"/>
                </a:lnTo>
                <a:lnTo>
                  <a:pt x="43509" y="97870"/>
                </a:lnTo>
                <a:lnTo>
                  <a:pt x="36199" y="106672"/>
                </a:lnTo>
                <a:lnTo>
                  <a:pt x="28469" y="116349"/>
                </a:lnTo>
                <a:lnTo>
                  <a:pt x="22363" y="124706"/>
                </a:lnTo>
                <a:lnTo>
                  <a:pt x="17340" y="132183"/>
                </a:lnTo>
                <a:lnTo>
                  <a:pt x="13038" y="139072"/>
                </a:lnTo>
                <a:lnTo>
                  <a:pt x="10171" y="146522"/>
                </a:lnTo>
                <a:lnTo>
                  <a:pt x="8259" y="154346"/>
                </a:lnTo>
                <a:lnTo>
                  <a:pt x="6985" y="162420"/>
                </a:lnTo>
                <a:lnTo>
                  <a:pt x="5182" y="169707"/>
                </a:lnTo>
                <a:lnTo>
                  <a:pt x="3028" y="176471"/>
                </a:lnTo>
                <a:lnTo>
                  <a:pt x="640" y="182885"/>
                </a:lnTo>
                <a:lnTo>
                  <a:pt x="0" y="189066"/>
                </a:lnTo>
                <a:lnTo>
                  <a:pt x="526" y="195092"/>
                </a:lnTo>
                <a:lnTo>
                  <a:pt x="3651" y="208771"/>
                </a:lnTo>
                <a:lnTo>
                  <a:pt x="8214" y="227552"/>
                </a:lnTo>
                <a:lnTo>
                  <a:pt x="10764" y="235989"/>
                </a:lnTo>
                <a:lnTo>
                  <a:pt x="13418" y="243518"/>
                </a:lnTo>
                <a:lnTo>
                  <a:pt x="16138" y="250443"/>
                </a:lnTo>
                <a:lnTo>
                  <a:pt x="19858" y="257917"/>
                </a:lnTo>
                <a:lnTo>
                  <a:pt x="24241" y="265757"/>
                </a:lnTo>
                <a:lnTo>
                  <a:pt x="29070" y="273841"/>
                </a:lnTo>
                <a:lnTo>
                  <a:pt x="34193" y="280183"/>
                </a:lnTo>
                <a:lnTo>
                  <a:pt x="44966" y="289770"/>
                </a:lnTo>
                <a:lnTo>
                  <a:pt x="56104" y="297206"/>
                </a:lnTo>
                <a:lnTo>
                  <a:pt x="68357" y="303686"/>
                </a:lnTo>
                <a:lnTo>
                  <a:pt x="75625" y="306747"/>
                </a:lnTo>
                <a:lnTo>
                  <a:pt x="83328" y="309741"/>
                </a:lnTo>
                <a:lnTo>
                  <a:pt x="90368" y="311736"/>
                </a:lnTo>
                <a:lnTo>
                  <a:pt x="103270" y="313954"/>
                </a:lnTo>
                <a:lnTo>
                  <a:pt x="110330" y="314545"/>
                </a:lnTo>
                <a:lnTo>
                  <a:pt x="117895" y="314939"/>
                </a:lnTo>
                <a:lnTo>
                  <a:pt x="132967" y="315377"/>
                </a:lnTo>
                <a:lnTo>
                  <a:pt x="160705" y="315659"/>
                </a:lnTo>
                <a:lnTo>
                  <a:pt x="168623" y="315681"/>
                </a:lnTo>
                <a:lnTo>
                  <a:pt x="176759" y="314744"/>
                </a:lnTo>
                <a:lnTo>
                  <a:pt x="185040" y="313167"/>
                </a:lnTo>
                <a:lnTo>
                  <a:pt x="193419" y="311163"/>
                </a:lnTo>
                <a:lnTo>
                  <a:pt x="201862" y="308875"/>
                </a:lnTo>
                <a:lnTo>
                  <a:pt x="218863" y="303792"/>
                </a:lnTo>
                <a:lnTo>
                  <a:pt x="261626" y="289943"/>
                </a:lnTo>
                <a:lnTo>
                  <a:pt x="270193" y="287108"/>
                </a:lnTo>
                <a:lnTo>
                  <a:pt x="278762" y="283313"/>
                </a:lnTo>
                <a:lnTo>
                  <a:pt x="287333" y="278878"/>
                </a:lnTo>
                <a:lnTo>
                  <a:pt x="295904" y="274016"/>
                </a:lnTo>
                <a:lnTo>
                  <a:pt x="304475" y="268870"/>
                </a:lnTo>
                <a:lnTo>
                  <a:pt x="321619" y="258072"/>
                </a:lnTo>
                <a:lnTo>
                  <a:pt x="332096" y="250620"/>
                </a:lnTo>
                <a:lnTo>
                  <a:pt x="356437" y="232181"/>
                </a:lnTo>
                <a:lnTo>
                  <a:pt x="366739" y="223835"/>
                </a:lnTo>
                <a:lnTo>
                  <a:pt x="375511" y="216366"/>
                </a:lnTo>
                <a:lnTo>
                  <a:pt x="383264" y="209481"/>
                </a:lnTo>
                <a:lnTo>
                  <a:pt x="389385" y="202987"/>
                </a:lnTo>
                <a:lnTo>
                  <a:pt x="394419" y="196752"/>
                </a:lnTo>
                <a:lnTo>
                  <a:pt x="398727" y="190691"/>
                </a:lnTo>
                <a:lnTo>
                  <a:pt x="402551" y="183792"/>
                </a:lnTo>
                <a:lnTo>
                  <a:pt x="406054" y="176335"/>
                </a:lnTo>
                <a:lnTo>
                  <a:pt x="409341" y="168507"/>
                </a:lnTo>
                <a:lnTo>
                  <a:pt x="411533" y="161383"/>
                </a:lnTo>
                <a:lnTo>
                  <a:pt x="412994" y="154729"/>
                </a:lnTo>
                <a:lnTo>
                  <a:pt x="413968" y="148387"/>
                </a:lnTo>
                <a:lnTo>
                  <a:pt x="414617" y="142255"/>
                </a:lnTo>
                <a:lnTo>
                  <a:pt x="415050" y="136262"/>
                </a:lnTo>
                <a:lnTo>
                  <a:pt x="415338" y="130361"/>
                </a:lnTo>
                <a:lnTo>
                  <a:pt x="414578" y="124523"/>
                </a:lnTo>
                <a:lnTo>
                  <a:pt x="413119" y="118725"/>
                </a:lnTo>
                <a:lnTo>
                  <a:pt x="403933" y="91182"/>
                </a:lnTo>
                <a:lnTo>
                  <a:pt x="401259" y="84115"/>
                </a:lnTo>
                <a:lnTo>
                  <a:pt x="398525" y="77499"/>
                </a:lnTo>
                <a:lnTo>
                  <a:pt x="395749" y="71184"/>
                </a:lnTo>
                <a:lnTo>
                  <a:pt x="391994" y="66021"/>
                </a:lnTo>
                <a:lnTo>
                  <a:pt x="382741" y="57744"/>
                </a:lnTo>
                <a:lnTo>
                  <a:pt x="372279" y="48351"/>
                </a:lnTo>
                <a:lnTo>
                  <a:pt x="361279" y="38779"/>
                </a:lnTo>
                <a:lnTo>
                  <a:pt x="350040" y="31349"/>
                </a:lnTo>
                <a:lnTo>
                  <a:pt x="338695" y="22332"/>
                </a:lnTo>
                <a:lnTo>
                  <a:pt x="333003" y="17261"/>
                </a:lnTo>
                <a:lnTo>
                  <a:pt x="327303" y="13880"/>
                </a:lnTo>
                <a:lnTo>
                  <a:pt x="315890" y="10123"/>
                </a:lnTo>
                <a:lnTo>
                  <a:pt x="309226" y="8169"/>
                </a:lnTo>
                <a:lnTo>
                  <a:pt x="294203" y="3457"/>
                </a:lnTo>
                <a:lnTo>
                  <a:pt x="287149" y="1820"/>
                </a:lnTo>
                <a:lnTo>
                  <a:pt x="274231" y="0"/>
                </a:lnTo>
                <a:lnTo>
                  <a:pt x="267167" y="468"/>
                </a:lnTo>
                <a:lnTo>
                  <a:pt x="259600" y="1732"/>
                </a:lnTo>
                <a:lnTo>
                  <a:pt x="251697" y="3527"/>
                </a:lnTo>
                <a:lnTo>
                  <a:pt x="244524" y="5676"/>
                </a:lnTo>
                <a:lnTo>
                  <a:pt x="237837" y="8062"/>
                </a:lnTo>
                <a:lnTo>
                  <a:pt x="225328" y="13252"/>
                </a:lnTo>
                <a:lnTo>
                  <a:pt x="219324" y="15970"/>
                </a:lnTo>
                <a:lnTo>
                  <a:pt x="184458" y="242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Categorizing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 numbers – integers, fractions, repeating and terminating decimals</a:t>
            </a:r>
          </a:p>
          <a:p>
            <a:r>
              <a:rPr lang="en-US" dirty="0" smtClean="0"/>
              <a:t>Irrational numbers – non-repeating, non-terminating decimals, </a:t>
            </a:r>
            <a:r>
              <a:rPr lang="el-GR" dirty="0" smtClean="0"/>
              <a:t>π</a:t>
            </a:r>
            <a:endParaRPr lang="en-US" dirty="0" smtClean="0"/>
          </a:p>
          <a:p>
            <a:r>
              <a:rPr lang="en-US" dirty="0" smtClean="0"/>
              <a:t>Real numbers – all rational and irrational numbers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categorize these?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524000"/>
                <a:gridCol w="1600200"/>
                <a:gridCol w="990600"/>
              </a:tblGrid>
              <a:tr h="88392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Natural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Rational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Irrational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real</a:t>
                      </a:r>
                      <a:endParaRPr lang="en-US" sz="24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√5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14/31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0.33…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PenAnnotation934"/>
          <p:cNvSpPr/>
          <p:nvPr/>
        </p:nvSpPr>
        <p:spPr>
          <a:xfrm>
            <a:off x="2308859" y="2691764"/>
            <a:ext cx="351474" cy="358700"/>
          </a:xfrm>
          <a:custGeom>
            <a:avLst/>
            <a:gdLst/>
            <a:ahLst/>
            <a:cxnLst/>
            <a:rect l="0" t="0" r="0" b="0"/>
            <a:pathLst>
              <a:path w="351474" h="358700">
                <a:moveTo>
                  <a:pt x="0" y="171450"/>
                </a:moveTo>
                <a:lnTo>
                  <a:pt x="0" y="178831"/>
                </a:lnTo>
                <a:lnTo>
                  <a:pt x="4551" y="184221"/>
                </a:lnTo>
                <a:lnTo>
                  <a:pt x="5892" y="187584"/>
                </a:lnTo>
                <a:lnTo>
                  <a:pt x="7381" y="196401"/>
                </a:lnTo>
                <a:lnTo>
                  <a:pt x="9683" y="202372"/>
                </a:lnTo>
                <a:lnTo>
                  <a:pt x="13123" y="209210"/>
                </a:lnTo>
                <a:lnTo>
                  <a:pt x="17322" y="216626"/>
                </a:lnTo>
                <a:lnTo>
                  <a:pt x="24526" y="227406"/>
                </a:lnTo>
                <a:lnTo>
                  <a:pt x="46014" y="255740"/>
                </a:lnTo>
                <a:lnTo>
                  <a:pt x="54489" y="265744"/>
                </a:lnTo>
                <a:lnTo>
                  <a:pt x="63949" y="276223"/>
                </a:lnTo>
                <a:lnTo>
                  <a:pt x="74065" y="287019"/>
                </a:lnTo>
                <a:lnTo>
                  <a:pt x="81762" y="296121"/>
                </a:lnTo>
                <a:lnTo>
                  <a:pt x="87846" y="304094"/>
                </a:lnTo>
                <a:lnTo>
                  <a:pt x="92854" y="311315"/>
                </a:lnTo>
                <a:lnTo>
                  <a:pt x="100959" y="321877"/>
                </a:lnTo>
                <a:lnTo>
                  <a:pt x="107736" y="329747"/>
                </a:lnTo>
                <a:lnTo>
                  <a:pt x="116906" y="339532"/>
                </a:lnTo>
                <a:lnTo>
                  <a:pt x="132627" y="355502"/>
                </a:lnTo>
                <a:lnTo>
                  <a:pt x="135091" y="357017"/>
                </a:lnTo>
                <a:lnTo>
                  <a:pt x="140368" y="358699"/>
                </a:lnTo>
                <a:lnTo>
                  <a:pt x="143109" y="358196"/>
                </a:lnTo>
                <a:lnTo>
                  <a:pt x="148694" y="355096"/>
                </a:lnTo>
                <a:lnTo>
                  <a:pt x="150565" y="352936"/>
                </a:lnTo>
                <a:lnTo>
                  <a:pt x="151811" y="350543"/>
                </a:lnTo>
                <a:lnTo>
                  <a:pt x="152643" y="347996"/>
                </a:lnTo>
                <a:lnTo>
                  <a:pt x="153567" y="337545"/>
                </a:lnTo>
                <a:lnTo>
                  <a:pt x="153813" y="330758"/>
                </a:lnTo>
                <a:lnTo>
                  <a:pt x="154930" y="323375"/>
                </a:lnTo>
                <a:lnTo>
                  <a:pt x="156626" y="315596"/>
                </a:lnTo>
                <a:lnTo>
                  <a:pt x="158710" y="307553"/>
                </a:lnTo>
                <a:lnTo>
                  <a:pt x="161052" y="299333"/>
                </a:lnTo>
                <a:lnTo>
                  <a:pt x="166194" y="282580"/>
                </a:lnTo>
                <a:lnTo>
                  <a:pt x="171756" y="269349"/>
                </a:lnTo>
                <a:lnTo>
                  <a:pt x="179274" y="252909"/>
                </a:lnTo>
                <a:lnTo>
                  <a:pt x="209614" y="189975"/>
                </a:lnTo>
                <a:lnTo>
                  <a:pt x="216896" y="177133"/>
                </a:lnTo>
                <a:lnTo>
                  <a:pt x="224607" y="164761"/>
                </a:lnTo>
                <a:lnTo>
                  <a:pt x="232606" y="152703"/>
                </a:lnTo>
                <a:lnTo>
                  <a:pt x="249113" y="129146"/>
                </a:lnTo>
                <a:lnTo>
                  <a:pt x="257515" y="117530"/>
                </a:lnTo>
                <a:lnTo>
                  <a:pt x="287545" y="73877"/>
                </a:lnTo>
                <a:lnTo>
                  <a:pt x="297424" y="60681"/>
                </a:lnTo>
                <a:lnTo>
                  <a:pt x="306868" y="49027"/>
                </a:lnTo>
                <a:lnTo>
                  <a:pt x="323076" y="30362"/>
                </a:lnTo>
                <a:lnTo>
                  <a:pt x="328731" y="24052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35"/>
          <p:cNvSpPr/>
          <p:nvPr/>
        </p:nvSpPr>
        <p:spPr>
          <a:xfrm>
            <a:off x="3654742" y="2537460"/>
            <a:ext cx="488634" cy="461685"/>
          </a:xfrm>
          <a:custGeom>
            <a:avLst/>
            <a:gdLst/>
            <a:ahLst/>
            <a:cxnLst/>
            <a:rect l="0" t="0" r="0" b="0"/>
            <a:pathLst>
              <a:path w="488634" h="461685">
                <a:moveTo>
                  <a:pt x="0" y="291465"/>
                </a:moveTo>
                <a:lnTo>
                  <a:pt x="21872" y="313337"/>
                </a:lnTo>
                <a:lnTo>
                  <a:pt x="31311" y="320236"/>
                </a:lnTo>
                <a:lnTo>
                  <a:pt x="38681" y="324254"/>
                </a:lnTo>
                <a:lnTo>
                  <a:pt x="53145" y="336194"/>
                </a:lnTo>
                <a:lnTo>
                  <a:pt x="79201" y="362096"/>
                </a:lnTo>
                <a:lnTo>
                  <a:pt x="81376" y="365222"/>
                </a:lnTo>
                <a:lnTo>
                  <a:pt x="83792" y="371236"/>
                </a:lnTo>
                <a:lnTo>
                  <a:pt x="86341" y="374173"/>
                </a:lnTo>
                <a:lnTo>
                  <a:pt x="99031" y="384762"/>
                </a:lnTo>
                <a:lnTo>
                  <a:pt x="109418" y="397700"/>
                </a:lnTo>
                <a:lnTo>
                  <a:pt x="130528" y="425600"/>
                </a:lnTo>
                <a:lnTo>
                  <a:pt x="137501" y="434228"/>
                </a:lnTo>
                <a:lnTo>
                  <a:pt x="144055" y="441885"/>
                </a:lnTo>
                <a:lnTo>
                  <a:pt x="155464" y="453568"/>
                </a:lnTo>
                <a:lnTo>
                  <a:pt x="169157" y="461684"/>
                </a:lnTo>
                <a:lnTo>
                  <a:pt x="170874" y="461142"/>
                </a:lnTo>
                <a:lnTo>
                  <a:pt x="175321" y="457999"/>
                </a:lnTo>
                <a:lnTo>
                  <a:pt x="176888" y="455828"/>
                </a:lnTo>
                <a:lnTo>
                  <a:pt x="181944" y="442959"/>
                </a:lnTo>
                <a:lnTo>
                  <a:pt x="186591" y="432138"/>
                </a:lnTo>
                <a:lnTo>
                  <a:pt x="191832" y="417803"/>
                </a:lnTo>
                <a:lnTo>
                  <a:pt x="197336" y="404448"/>
                </a:lnTo>
                <a:lnTo>
                  <a:pt x="203910" y="391209"/>
                </a:lnTo>
                <a:lnTo>
                  <a:pt x="208330" y="383679"/>
                </a:lnTo>
                <a:lnTo>
                  <a:pt x="213182" y="375800"/>
                </a:lnTo>
                <a:lnTo>
                  <a:pt x="238213" y="332857"/>
                </a:lnTo>
                <a:lnTo>
                  <a:pt x="247391" y="318107"/>
                </a:lnTo>
                <a:lnTo>
                  <a:pt x="256368" y="304464"/>
                </a:lnTo>
                <a:lnTo>
                  <a:pt x="287733" y="259439"/>
                </a:lnTo>
                <a:lnTo>
                  <a:pt x="300407" y="241539"/>
                </a:lnTo>
                <a:lnTo>
                  <a:pt x="332269" y="193710"/>
                </a:lnTo>
                <a:lnTo>
                  <a:pt x="350101" y="166288"/>
                </a:lnTo>
                <a:lnTo>
                  <a:pt x="366750" y="143243"/>
                </a:lnTo>
                <a:lnTo>
                  <a:pt x="382613" y="123118"/>
                </a:lnTo>
                <a:lnTo>
                  <a:pt x="397950" y="104938"/>
                </a:lnTo>
                <a:lnTo>
                  <a:pt x="410080" y="89961"/>
                </a:lnTo>
                <a:lnTo>
                  <a:pt x="420072" y="77119"/>
                </a:lnTo>
                <a:lnTo>
                  <a:pt x="428638" y="65700"/>
                </a:lnTo>
                <a:lnTo>
                  <a:pt x="437206" y="55230"/>
                </a:lnTo>
                <a:lnTo>
                  <a:pt x="445776" y="45392"/>
                </a:lnTo>
                <a:lnTo>
                  <a:pt x="461965" y="27794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6"/>
          <p:cNvSpPr/>
          <p:nvPr/>
        </p:nvSpPr>
        <p:spPr>
          <a:xfrm>
            <a:off x="5094922" y="2588895"/>
            <a:ext cx="411481" cy="427666"/>
          </a:xfrm>
          <a:custGeom>
            <a:avLst/>
            <a:gdLst/>
            <a:ahLst/>
            <a:cxnLst/>
            <a:rect l="0" t="0" r="0" b="0"/>
            <a:pathLst>
              <a:path w="411481" h="427666">
                <a:moveTo>
                  <a:pt x="0" y="291465"/>
                </a:moveTo>
                <a:lnTo>
                  <a:pt x="0" y="296016"/>
                </a:lnTo>
                <a:lnTo>
                  <a:pt x="953" y="298309"/>
                </a:lnTo>
                <a:lnTo>
                  <a:pt x="4551" y="303396"/>
                </a:lnTo>
                <a:lnTo>
                  <a:pt x="16483" y="316167"/>
                </a:lnTo>
                <a:lnTo>
                  <a:pt x="27533" y="327464"/>
                </a:lnTo>
                <a:lnTo>
                  <a:pt x="30737" y="329752"/>
                </a:lnTo>
                <a:lnTo>
                  <a:pt x="36839" y="332294"/>
                </a:lnTo>
                <a:lnTo>
                  <a:pt x="45265" y="341043"/>
                </a:lnTo>
                <a:lnTo>
                  <a:pt x="54408" y="352552"/>
                </a:lnTo>
                <a:lnTo>
                  <a:pt x="64910" y="364386"/>
                </a:lnTo>
                <a:lnTo>
                  <a:pt x="76992" y="376918"/>
                </a:lnTo>
                <a:lnTo>
                  <a:pt x="83749" y="382784"/>
                </a:lnTo>
                <a:lnTo>
                  <a:pt x="93102" y="388566"/>
                </a:lnTo>
                <a:lnTo>
                  <a:pt x="103609" y="396851"/>
                </a:lnTo>
                <a:lnTo>
                  <a:pt x="115581" y="406883"/>
                </a:lnTo>
                <a:lnTo>
                  <a:pt x="122774" y="412225"/>
                </a:lnTo>
                <a:lnTo>
                  <a:pt x="130427" y="417692"/>
                </a:lnTo>
                <a:lnTo>
                  <a:pt x="137434" y="421336"/>
                </a:lnTo>
                <a:lnTo>
                  <a:pt x="144010" y="423765"/>
                </a:lnTo>
                <a:lnTo>
                  <a:pt x="159151" y="427665"/>
                </a:lnTo>
                <a:lnTo>
                  <a:pt x="160393" y="427032"/>
                </a:lnTo>
                <a:lnTo>
                  <a:pt x="161221" y="425658"/>
                </a:lnTo>
                <a:lnTo>
                  <a:pt x="161773" y="423789"/>
                </a:lnTo>
                <a:lnTo>
                  <a:pt x="162550" y="412058"/>
                </a:lnTo>
                <a:lnTo>
                  <a:pt x="162781" y="396517"/>
                </a:lnTo>
                <a:lnTo>
                  <a:pt x="163765" y="389122"/>
                </a:lnTo>
                <a:lnTo>
                  <a:pt x="165375" y="380382"/>
                </a:lnTo>
                <a:lnTo>
                  <a:pt x="167400" y="370745"/>
                </a:lnTo>
                <a:lnTo>
                  <a:pt x="170655" y="361463"/>
                </a:lnTo>
                <a:lnTo>
                  <a:pt x="174730" y="352418"/>
                </a:lnTo>
                <a:lnTo>
                  <a:pt x="256544" y="194345"/>
                </a:lnTo>
                <a:lnTo>
                  <a:pt x="271042" y="168616"/>
                </a:lnTo>
                <a:lnTo>
                  <a:pt x="283565" y="147653"/>
                </a:lnTo>
                <a:lnTo>
                  <a:pt x="294771" y="129868"/>
                </a:lnTo>
                <a:lnTo>
                  <a:pt x="307004" y="113248"/>
                </a:lnTo>
                <a:lnTo>
                  <a:pt x="319921" y="97406"/>
                </a:lnTo>
                <a:lnTo>
                  <a:pt x="344118" y="69961"/>
                </a:lnTo>
                <a:lnTo>
                  <a:pt x="361221" y="51414"/>
                </a:lnTo>
                <a:lnTo>
                  <a:pt x="367497" y="43801"/>
                </a:lnTo>
                <a:lnTo>
                  <a:pt x="372633" y="36820"/>
                </a:lnTo>
                <a:lnTo>
                  <a:pt x="380880" y="24937"/>
                </a:lnTo>
                <a:lnTo>
                  <a:pt x="384412" y="2043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7"/>
          <p:cNvSpPr/>
          <p:nvPr/>
        </p:nvSpPr>
        <p:spPr>
          <a:xfrm>
            <a:off x="8004633" y="2726055"/>
            <a:ext cx="485000" cy="359863"/>
          </a:xfrm>
          <a:custGeom>
            <a:avLst/>
            <a:gdLst/>
            <a:ahLst/>
            <a:cxnLst/>
            <a:rect l="0" t="0" r="0" b="0"/>
            <a:pathLst>
              <a:path w="485000" h="359863">
                <a:moveTo>
                  <a:pt x="4939" y="231457"/>
                </a:moveTo>
                <a:lnTo>
                  <a:pt x="388" y="236008"/>
                </a:lnTo>
                <a:lnTo>
                  <a:pt x="0" y="238301"/>
                </a:lnTo>
                <a:lnTo>
                  <a:pt x="693" y="240782"/>
                </a:lnTo>
                <a:lnTo>
                  <a:pt x="2108" y="243389"/>
                </a:lnTo>
                <a:lnTo>
                  <a:pt x="8762" y="248825"/>
                </a:lnTo>
                <a:lnTo>
                  <a:pt x="19452" y="255525"/>
                </a:lnTo>
                <a:lnTo>
                  <a:pt x="28534" y="264062"/>
                </a:lnTo>
                <a:lnTo>
                  <a:pt x="57649" y="292825"/>
                </a:lnTo>
                <a:lnTo>
                  <a:pt x="65796" y="301896"/>
                </a:lnTo>
                <a:lnTo>
                  <a:pt x="74085" y="311754"/>
                </a:lnTo>
                <a:lnTo>
                  <a:pt x="89010" y="330010"/>
                </a:lnTo>
                <a:lnTo>
                  <a:pt x="94325" y="336211"/>
                </a:lnTo>
                <a:lnTo>
                  <a:pt x="103720" y="345642"/>
                </a:lnTo>
                <a:lnTo>
                  <a:pt x="114247" y="353008"/>
                </a:lnTo>
                <a:lnTo>
                  <a:pt x="122736" y="356918"/>
                </a:lnTo>
                <a:lnTo>
                  <a:pt x="132869" y="359118"/>
                </a:lnTo>
                <a:lnTo>
                  <a:pt x="144827" y="359862"/>
                </a:lnTo>
                <a:lnTo>
                  <a:pt x="147728" y="358970"/>
                </a:lnTo>
                <a:lnTo>
                  <a:pt x="166641" y="348097"/>
                </a:lnTo>
                <a:lnTo>
                  <a:pt x="174597" y="340129"/>
                </a:lnTo>
                <a:lnTo>
                  <a:pt x="182260" y="329286"/>
                </a:lnTo>
                <a:lnTo>
                  <a:pt x="192016" y="314942"/>
                </a:lnTo>
                <a:lnTo>
                  <a:pt x="198237" y="307116"/>
                </a:lnTo>
                <a:lnTo>
                  <a:pt x="205241" y="299041"/>
                </a:lnTo>
                <a:lnTo>
                  <a:pt x="212770" y="290801"/>
                </a:lnTo>
                <a:lnTo>
                  <a:pt x="220645" y="281497"/>
                </a:lnTo>
                <a:lnTo>
                  <a:pt x="237016" y="261000"/>
                </a:lnTo>
                <a:lnTo>
                  <a:pt x="287886" y="194144"/>
                </a:lnTo>
                <a:lnTo>
                  <a:pt x="300251" y="178959"/>
                </a:lnTo>
                <a:lnTo>
                  <a:pt x="331769" y="141767"/>
                </a:lnTo>
                <a:lnTo>
                  <a:pt x="345698" y="125944"/>
                </a:lnTo>
                <a:lnTo>
                  <a:pt x="368795" y="100742"/>
                </a:lnTo>
                <a:lnTo>
                  <a:pt x="397864" y="70489"/>
                </a:lnTo>
                <a:lnTo>
                  <a:pt x="424574" y="43428"/>
                </a:lnTo>
                <a:lnTo>
                  <a:pt x="432334" y="36572"/>
                </a:lnTo>
                <a:lnTo>
                  <a:pt x="446034" y="26414"/>
                </a:lnTo>
                <a:lnTo>
                  <a:pt x="458474" y="18724"/>
                </a:lnTo>
                <a:lnTo>
                  <a:pt x="469400" y="12132"/>
                </a:lnTo>
                <a:lnTo>
                  <a:pt x="473647" y="9040"/>
                </a:lnTo>
                <a:lnTo>
                  <a:pt x="4849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8"/>
          <p:cNvSpPr/>
          <p:nvPr/>
        </p:nvSpPr>
        <p:spPr>
          <a:xfrm>
            <a:off x="6757987" y="3489007"/>
            <a:ext cx="514351" cy="394078"/>
          </a:xfrm>
          <a:custGeom>
            <a:avLst/>
            <a:gdLst/>
            <a:ahLst/>
            <a:cxnLst/>
            <a:rect l="0" t="0" r="0" b="0"/>
            <a:pathLst>
              <a:path w="514351" h="394078">
                <a:moveTo>
                  <a:pt x="0" y="205740"/>
                </a:moveTo>
                <a:lnTo>
                  <a:pt x="0" y="217672"/>
                </a:lnTo>
                <a:lnTo>
                  <a:pt x="953" y="219410"/>
                </a:lnTo>
                <a:lnTo>
                  <a:pt x="2540" y="220568"/>
                </a:lnTo>
                <a:lnTo>
                  <a:pt x="4551" y="221340"/>
                </a:lnTo>
                <a:lnTo>
                  <a:pt x="11932" y="226978"/>
                </a:lnTo>
                <a:lnTo>
                  <a:pt x="20151" y="239232"/>
                </a:lnTo>
                <a:lnTo>
                  <a:pt x="28324" y="252058"/>
                </a:lnTo>
                <a:lnTo>
                  <a:pt x="33170" y="259478"/>
                </a:lnTo>
                <a:lnTo>
                  <a:pt x="41095" y="270264"/>
                </a:lnTo>
                <a:lnTo>
                  <a:pt x="48744" y="279185"/>
                </a:lnTo>
                <a:lnTo>
                  <a:pt x="58494" y="289499"/>
                </a:lnTo>
                <a:lnTo>
                  <a:pt x="66637" y="300434"/>
                </a:lnTo>
                <a:lnTo>
                  <a:pt x="74384" y="312596"/>
                </a:lnTo>
                <a:lnTo>
                  <a:pt x="84177" y="327527"/>
                </a:lnTo>
                <a:lnTo>
                  <a:pt x="89456" y="334556"/>
                </a:lnTo>
                <a:lnTo>
                  <a:pt x="94879" y="341147"/>
                </a:lnTo>
                <a:lnTo>
                  <a:pt x="105034" y="352599"/>
                </a:lnTo>
                <a:lnTo>
                  <a:pt x="116105" y="364400"/>
                </a:lnTo>
                <a:lnTo>
                  <a:pt x="135857" y="384420"/>
                </a:lnTo>
                <a:lnTo>
                  <a:pt x="141054" y="387724"/>
                </a:lnTo>
                <a:lnTo>
                  <a:pt x="151908" y="391397"/>
                </a:lnTo>
                <a:lnTo>
                  <a:pt x="167555" y="393755"/>
                </a:lnTo>
                <a:lnTo>
                  <a:pt x="173847" y="394077"/>
                </a:lnTo>
                <a:lnTo>
                  <a:pt x="176857" y="393211"/>
                </a:lnTo>
                <a:lnTo>
                  <a:pt x="182744" y="389708"/>
                </a:lnTo>
                <a:lnTo>
                  <a:pt x="191412" y="382381"/>
                </a:lnTo>
                <a:lnTo>
                  <a:pt x="195236" y="376841"/>
                </a:lnTo>
                <a:lnTo>
                  <a:pt x="199690" y="369337"/>
                </a:lnTo>
                <a:lnTo>
                  <a:pt x="204563" y="360525"/>
                </a:lnTo>
                <a:lnTo>
                  <a:pt x="209718" y="352745"/>
                </a:lnTo>
                <a:lnTo>
                  <a:pt x="215060" y="345653"/>
                </a:lnTo>
                <a:lnTo>
                  <a:pt x="220525" y="339020"/>
                </a:lnTo>
                <a:lnTo>
                  <a:pt x="226075" y="332694"/>
                </a:lnTo>
                <a:lnTo>
                  <a:pt x="237320" y="320584"/>
                </a:lnTo>
                <a:lnTo>
                  <a:pt x="242986" y="313735"/>
                </a:lnTo>
                <a:lnTo>
                  <a:pt x="248669" y="306312"/>
                </a:lnTo>
                <a:lnTo>
                  <a:pt x="254362" y="298506"/>
                </a:lnTo>
                <a:lnTo>
                  <a:pt x="261014" y="290444"/>
                </a:lnTo>
                <a:lnTo>
                  <a:pt x="268307" y="282212"/>
                </a:lnTo>
                <a:lnTo>
                  <a:pt x="276027" y="273866"/>
                </a:lnTo>
                <a:lnTo>
                  <a:pt x="283078" y="265445"/>
                </a:lnTo>
                <a:lnTo>
                  <a:pt x="289683" y="256974"/>
                </a:lnTo>
                <a:lnTo>
                  <a:pt x="315702" y="221238"/>
                </a:lnTo>
                <a:lnTo>
                  <a:pt x="327626" y="204642"/>
                </a:lnTo>
                <a:lnTo>
                  <a:pt x="340337" y="187863"/>
                </a:lnTo>
                <a:lnTo>
                  <a:pt x="367161" y="153979"/>
                </a:lnTo>
                <a:lnTo>
                  <a:pt x="379076" y="139801"/>
                </a:lnTo>
                <a:lnTo>
                  <a:pt x="389878" y="127490"/>
                </a:lnTo>
                <a:lnTo>
                  <a:pt x="399936" y="116426"/>
                </a:lnTo>
                <a:lnTo>
                  <a:pt x="408546" y="106192"/>
                </a:lnTo>
                <a:lnTo>
                  <a:pt x="416192" y="96513"/>
                </a:lnTo>
                <a:lnTo>
                  <a:pt x="423194" y="87202"/>
                </a:lnTo>
                <a:lnTo>
                  <a:pt x="429767" y="79089"/>
                </a:lnTo>
                <a:lnTo>
                  <a:pt x="436054" y="71776"/>
                </a:lnTo>
                <a:lnTo>
                  <a:pt x="442150" y="64996"/>
                </a:lnTo>
                <a:lnTo>
                  <a:pt x="459084" y="47302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9"/>
          <p:cNvSpPr/>
          <p:nvPr/>
        </p:nvSpPr>
        <p:spPr>
          <a:xfrm>
            <a:off x="7992427" y="3489007"/>
            <a:ext cx="488633" cy="437081"/>
          </a:xfrm>
          <a:custGeom>
            <a:avLst/>
            <a:gdLst/>
            <a:ahLst/>
            <a:cxnLst/>
            <a:rect l="0" t="0" r="0" b="0"/>
            <a:pathLst>
              <a:path w="488633" h="437081">
                <a:moveTo>
                  <a:pt x="0" y="291465"/>
                </a:moveTo>
                <a:lnTo>
                  <a:pt x="0" y="286914"/>
                </a:lnTo>
                <a:lnTo>
                  <a:pt x="952" y="286526"/>
                </a:lnTo>
                <a:lnTo>
                  <a:pt x="2540" y="287220"/>
                </a:lnTo>
                <a:lnTo>
                  <a:pt x="4551" y="288635"/>
                </a:lnTo>
                <a:lnTo>
                  <a:pt x="5891" y="290531"/>
                </a:lnTo>
                <a:lnTo>
                  <a:pt x="7382" y="295177"/>
                </a:lnTo>
                <a:lnTo>
                  <a:pt x="8731" y="296797"/>
                </a:lnTo>
                <a:lnTo>
                  <a:pt x="10582" y="297877"/>
                </a:lnTo>
                <a:lnTo>
                  <a:pt x="12771" y="298598"/>
                </a:lnTo>
                <a:lnTo>
                  <a:pt x="17742" y="301937"/>
                </a:lnTo>
                <a:lnTo>
                  <a:pt x="20400" y="304162"/>
                </a:lnTo>
                <a:lnTo>
                  <a:pt x="22172" y="306597"/>
                </a:lnTo>
                <a:lnTo>
                  <a:pt x="24141" y="311843"/>
                </a:lnTo>
                <a:lnTo>
                  <a:pt x="25251" y="320151"/>
                </a:lnTo>
                <a:lnTo>
                  <a:pt x="26359" y="322972"/>
                </a:lnTo>
                <a:lnTo>
                  <a:pt x="33421" y="333397"/>
                </a:lnTo>
                <a:lnTo>
                  <a:pt x="42160" y="346296"/>
                </a:lnTo>
                <a:lnTo>
                  <a:pt x="48108" y="353737"/>
                </a:lnTo>
                <a:lnTo>
                  <a:pt x="54932" y="361555"/>
                </a:lnTo>
                <a:lnTo>
                  <a:pt x="62339" y="369624"/>
                </a:lnTo>
                <a:lnTo>
                  <a:pt x="70134" y="378814"/>
                </a:lnTo>
                <a:lnTo>
                  <a:pt x="97995" y="413869"/>
                </a:lnTo>
                <a:lnTo>
                  <a:pt x="105976" y="422772"/>
                </a:lnTo>
                <a:lnTo>
                  <a:pt x="108751" y="424723"/>
                </a:lnTo>
                <a:lnTo>
                  <a:pt x="114374" y="426891"/>
                </a:lnTo>
                <a:lnTo>
                  <a:pt x="116254" y="428421"/>
                </a:lnTo>
                <a:lnTo>
                  <a:pt x="117508" y="430394"/>
                </a:lnTo>
                <a:lnTo>
                  <a:pt x="118344" y="432662"/>
                </a:lnTo>
                <a:lnTo>
                  <a:pt x="119854" y="434174"/>
                </a:lnTo>
                <a:lnTo>
                  <a:pt x="121813" y="435182"/>
                </a:lnTo>
                <a:lnTo>
                  <a:pt x="126529" y="436302"/>
                </a:lnTo>
                <a:lnTo>
                  <a:pt x="135572" y="437080"/>
                </a:lnTo>
                <a:lnTo>
                  <a:pt x="136101" y="436166"/>
                </a:lnTo>
                <a:lnTo>
                  <a:pt x="136689" y="432612"/>
                </a:lnTo>
                <a:lnTo>
                  <a:pt x="137799" y="430330"/>
                </a:lnTo>
                <a:lnTo>
                  <a:pt x="146423" y="419825"/>
                </a:lnTo>
                <a:lnTo>
                  <a:pt x="151754" y="413284"/>
                </a:lnTo>
                <a:lnTo>
                  <a:pt x="157299" y="404027"/>
                </a:lnTo>
                <a:lnTo>
                  <a:pt x="162938" y="393562"/>
                </a:lnTo>
                <a:lnTo>
                  <a:pt x="165775" y="388105"/>
                </a:lnTo>
                <a:lnTo>
                  <a:pt x="174334" y="375894"/>
                </a:lnTo>
                <a:lnTo>
                  <a:pt x="201624" y="339467"/>
                </a:lnTo>
                <a:lnTo>
                  <a:pt x="214427" y="323466"/>
                </a:lnTo>
                <a:lnTo>
                  <a:pt x="225818" y="309942"/>
                </a:lnTo>
                <a:lnTo>
                  <a:pt x="236271" y="298068"/>
                </a:lnTo>
                <a:lnTo>
                  <a:pt x="245144" y="286342"/>
                </a:lnTo>
                <a:lnTo>
                  <a:pt x="252964" y="274715"/>
                </a:lnTo>
                <a:lnTo>
                  <a:pt x="260083" y="263153"/>
                </a:lnTo>
                <a:lnTo>
                  <a:pt x="267687" y="252588"/>
                </a:lnTo>
                <a:lnTo>
                  <a:pt x="275612" y="242687"/>
                </a:lnTo>
                <a:lnTo>
                  <a:pt x="283753" y="233229"/>
                </a:lnTo>
                <a:lnTo>
                  <a:pt x="292040" y="224066"/>
                </a:lnTo>
                <a:lnTo>
                  <a:pt x="308865" y="206265"/>
                </a:lnTo>
                <a:lnTo>
                  <a:pt x="316401" y="197517"/>
                </a:lnTo>
                <a:lnTo>
                  <a:pt x="323328" y="188828"/>
                </a:lnTo>
                <a:lnTo>
                  <a:pt x="329852" y="180178"/>
                </a:lnTo>
                <a:lnTo>
                  <a:pt x="337059" y="171554"/>
                </a:lnTo>
                <a:lnTo>
                  <a:pt x="344721" y="162947"/>
                </a:lnTo>
                <a:lnTo>
                  <a:pt x="360855" y="145763"/>
                </a:lnTo>
                <a:lnTo>
                  <a:pt x="377550" y="128601"/>
                </a:lnTo>
                <a:lnTo>
                  <a:pt x="386955" y="118119"/>
                </a:lnTo>
                <a:lnTo>
                  <a:pt x="416490" y="83470"/>
                </a:lnTo>
                <a:lnTo>
                  <a:pt x="431487" y="66943"/>
                </a:lnTo>
                <a:lnTo>
                  <a:pt x="439105" y="57964"/>
                </a:lnTo>
                <a:lnTo>
                  <a:pt x="461576" y="29980"/>
                </a:lnTo>
                <a:lnTo>
                  <a:pt x="471210" y="18722"/>
                </a:lnTo>
                <a:lnTo>
                  <a:pt x="477438" y="11580"/>
                </a:lnTo>
                <a:lnTo>
                  <a:pt x="478311" y="9625"/>
                </a:lnTo>
                <a:lnTo>
                  <a:pt x="478894" y="7369"/>
                </a:ln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40"/>
          <p:cNvSpPr/>
          <p:nvPr/>
        </p:nvSpPr>
        <p:spPr>
          <a:xfrm>
            <a:off x="5094922" y="4371975"/>
            <a:ext cx="420054" cy="409810"/>
          </a:xfrm>
          <a:custGeom>
            <a:avLst/>
            <a:gdLst/>
            <a:ahLst/>
            <a:cxnLst/>
            <a:rect l="0" t="0" r="0" b="0"/>
            <a:pathLst>
              <a:path w="420054" h="409810">
                <a:moveTo>
                  <a:pt x="0" y="257175"/>
                </a:moveTo>
                <a:lnTo>
                  <a:pt x="0" y="273657"/>
                </a:lnTo>
                <a:lnTo>
                  <a:pt x="2540" y="283868"/>
                </a:lnTo>
                <a:lnTo>
                  <a:pt x="6844" y="293803"/>
                </a:lnTo>
                <a:lnTo>
                  <a:pt x="13670" y="304752"/>
                </a:lnTo>
                <a:lnTo>
                  <a:pt x="17067" y="314028"/>
                </a:lnTo>
                <a:lnTo>
                  <a:pt x="23684" y="322809"/>
                </a:lnTo>
                <a:lnTo>
                  <a:pt x="34453" y="334310"/>
                </a:lnTo>
                <a:lnTo>
                  <a:pt x="59405" y="359406"/>
                </a:lnTo>
                <a:lnTo>
                  <a:pt x="69265" y="371826"/>
                </a:lnTo>
                <a:lnTo>
                  <a:pt x="71894" y="376471"/>
                </a:lnTo>
                <a:lnTo>
                  <a:pt x="74599" y="379568"/>
                </a:lnTo>
                <a:lnTo>
                  <a:pt x="77356" y="381633"/>
                </a:lnTo>
                <a:lnTo>
                  <a:pt x="82958" y="384879"/>
                </a:lnTo>
                <a:lnTo>
                  <a:pt x="92419" y="392062"/>
                </a:lnTo>
                <a:lnTo>
                  <a:pt x="101718" y="397452"/>
                </a:lnTo>
                <a:lnTo>
                  <a:pt x="112201" y="403023"/>
                </a:lnTo>
                <a:lnTo>
                  <a:pt x="122257" y="407721"/>
                </a:lnTo>
                <a:lnTo>
                  <a:pt x="129901" y="409809"/>
                </a:lnTo>
                <a:lnTo>
                  <a:pt x="133273" y="409413"/>
                </a:lnTo>
                <a:lnTo>
                  <a:pt x="136474" y="408197"/>
                </a:lnTo>
                <a:lnTo>
                  <a:pt x="142570" y="404306"/>
                </a:lnTo>
                <a:lnTo>
                  <a:pt x="154245" y="394046"/>
                </a:lnTo>
                <a:lnTo>
                  <a:pt x="157122" y="391285"/>
                </a:lnTo>
                <a:lnTo>
                  <a:pt x="159041" y="388492"/>
                </a:lnTo>
                <a:lnTo>
                  <a:pt x="166923" y="369765"/>
                </a:lnTo>
                <a:lnTo>
                  <a:pt x="179211" y="344721"/>
                </a:lnTo>
                <a:lnTo>
                  <a:pt x="185196" y="333636"/>
                </a:lnTo>
                <a:lnTo>
                  <a:pt x="199467" y="308620"/>
                </a:lnTo>
                <a:lnTo>
                  <a:pt x="208225" y="295281"/>
                </a:lnTo>
                <a:lnTo>
                  <a:pt x="217875" y="281627"/>
                </a:lnTo>
                <a:lnTo>
                  <a:pt x="228117" y="267761"/>
                </a:lnTo>
                <a:lnTo>
                  <a:pt x="235898" y="255660"/>
                </a:lnTo>
                <a:lnTo>
                  <a:pt x="242038" y="244735"/>
                </a:lnTo>
                <a:lnTo>
                  <a:pt x="247084" y="234594"/>
                </a:lnTo>
                <a:lnTo>
                  <a:pt x="252352" y="224976"/>
                </a:lnTo>
                <a:lnTo>
                  <a:pt x="257770" y="215706"/>
                </a:lnTo>
                <a:lnTo>
                  <a:pt x="263287" y="206669"/>
                </a:lnTo>
                <a:lnTo>
                  <a:pt x="289254" y="166645"/>
                </a:lnTo>
                <a:lnTo>
                  <a:pt x="311977" y="132244"/>
                </a:lnTo>
                <a:lnTo>
                  <a:pt x="320380" y="120547"/>
                </a:lnTo>
                <a:lnTo>
                  <a:pt x="339876" y="94852"/>
                </a:lnTo>
                <a:lnTo>
                  <a:pt x="348504" y="84189"/>
                </a:lnTo>
                <a:lnTo>
                  <a:pt x="356161" y="75176"/>
                </a:lnTo>
                <a:lnTo>
                  <a:pt x="368796" y="61034"/>
                </a:lnTo>
                <a:lnTo>
                  <a:pt x="377587" y="51574"/>
                </a:lnTo>
                <a:lnTo>
                  <a:pt x="396992" y="31791"/>
                </a:lnTo>
                <a:lnTo>
                  <a:pt x="402774" y="25004"/>
                </a:lnTo>
                <a:lnTo>
                  <a:pt x="407582" y="18574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41"/>
          <p:cNvSpPr/>
          <p:nvPr/>
        </p:nvSpPr>
        <p:spPr>
          <a:xfrm>
            <a:off x="7958490" y="4286250"/>
            <a:ext cx="488280" cy="457136"/>
          </a:xfrm>
          <a:custGeom>
            <a:avLst/>
            <a:gdLst/>
            <a:ahLst/>
            <a:cxnLst/>
            <a:rect l="0" t="0" r="0" b="0"/>
            <a:pathLst>
              <a:path w="488280" h="457136">
                <a:moveTo>
                  <a:pt x="8219" y="334327"/>
                </a:moveTo>
                <a:lnTo>
                  <a:pt x="839" y="334327"/>
                </a:lnTo>
                <a:lnTo>
                  <a:pt x="442" y="335280"/>
                </a:lnTo>
                <a:lnTo>
                  <a:pt x="0" y="338878"/>
                </a:lnTo>
                <a:lnTo>
                  <a:pt x="835" y="340219"/>
                </a:lnTo>
                <a:lnTo>
                  <a:pt x="2345" y="341112"/>
                </a:lnTo>
                <a:lnTo>
                  <a:pt x="4303" y="341708"/>
                </a:lnTo>
                <a:lnTo>
                  <a:pt x="9019" y="344910"/>
                </a:lnTo>
                <a:lnTo>
                  <a:pt x="11610" y="347097"/>
                </a:lnTo>
                <a:lnTo>
                  <a:pt x="19808" y="359278"/>
                </a:lnTo>
                <a:lnTo>
                  <a:pt x="26422" y="366201"/>
                </a:lnTo>
                <a:lnTo>
                  <a:pt x="35594" y="374626"/>
                </a:lnTo>
                <a:lnTo>
                  <a:pt x="54676" y="391290"/>
                </a:lnTo>
                <a:lnTo>
                  <a:pt x="66332" y="401871"/>
                </a:lnTo>
                <a:lnTo>
                  <a:pt x="78249" y="413184"/>
                </a:lnTo>
                <a:lnTo>
                  <a:pt x="92363" y="427119"/>
                </a:lnTo>
                <a:lnTo>
                  <a:pt x="105624" y="437798"/>
                </a:lnTo>
                <a:lnTo>
                  <a:pt x="120091" y="447942"/>
                </a:lnTo>
                <a:lnTo>
                  <a:pt x="132871" y="455625"/>
                </a:lnTo>
                <a:lnTo>
                  <a:pt x="137993" y="457103"/>
                </a:lnTo>
                <a:lnTo>
                  <a:pt x="142359" y="457135"/>
                </a:lnTo>
                <a:lnTo>
                  <a:pt x="153057" y="455170"/>
                </a:lnTo>
                <a:lnTo>
                  <a:pt x="156213" y="454893"/>
                </a:lnTo>
                <a:lnTo>
                  <a:pt x="159269" y="453757"/>
                </a:lnTo>
                <a:lnTo>
                  <a:pt x="165206" y="449955"/>
                </a:lnTo>
                <a:lnTo>
                  <a:pt x="171932" y="439987"/>
                </a:lnTo>
                <a:lnTo>
                  <a:pt x="181179" y="424769"/>
                </a:lnTo>
                <a:lnTo>
                  <a:pt x="225688" y="347853"/>
                </a:lnTo>
                <a:lnTo>
                  <a:pt x="243302" y="315891"/>
                </a:lnTo>
                <a:lnTo>
                  <a:pt x="250666" y="302034"/>
                </a:lnTo>
                <a:lnTo>
                  <a:pt x="258434" y="288986"/>
                </a:lnTo>
                <a:lnTo>
                  <a:pt x="266469" y="276477"/>
                </a:lnTo>
                <a:lnTo>
                  <a:pt x="274684" y="264328"/>
                </a:lnTo>
                <a:lnTo>
                  <a:pt x="291430" y="240669"/>
                </a:lnTo>
                <a:lnTo>
                  <a:pt x="352770" y="158029"/>
                </a:lnTo>
                <a:lnTo>
                  <a:pt x="369364" y="136785"/>
                </a:lnTo>
                <a:lnTo>
                  <a:pt x="383286" y="119765"/>
                </a:lnTo>
                <a:lnTo>
                  <a:pt x="395424" y="105560"/>
                </a:lnTo>
                <a:lnTo>
                  <a:pt x="408279" y="91328"/>
                </a:lnTo>
                <a:lnTo>
                  <a:pt x="435261" y="62815"/>
                </a:lnTo>
                <a:lnTo>
                  <a:pt x="445314" y="51402"/>
                </a:lnTo>
                <a:lnTo>
                  <a:pt x="452968" y="41888"/>
                </a:lnTo>
                <a:lnTo>
                  <a:pt x="4882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42"/>
          <p:cNvSpPr/>
          <p:nvPr/>
        </p:nvSpPr>
        <p:spPr>
          <a:xfrm>
            <a:off x="4949190" y="5289232"/>
            <a:ext cx="462915" cy="501767"/>
          </a:xfrm>
          <a:custGeom>
            <a:avLst/>
            <a:gdLst/>
            <a:ahLst/>
            <a:cxnLst/>
            <a:rect l="0" t="0" r="0" b="0"/>
            <a:pathLst>
              <a:path w="462915" h="501767">
                <a:moveTo>
                  <a:pt x="0" y="300038"/>
                </a:moveTo>
                <a:lnTo>
                  <a:pt x="11931" y="311969"/>
                </a:lnTo>
                <a:lnTo>
                  <a:pt x="18431" y="321327"/>
                </a:lnTo>
                <a:lnTo>
                  <a:pt x="38354" y="352044"/>
                </a:lnTo>
                <a:lnTo>
                  <a:pt x="51287" y="369951"/>
                </a:lnTo>
                <a:lnTo>
                  <a:pt x="65624" y="388557"/>
                </a:lnTo>
                <a:lnTo>
                  <a:pt x="80896" y="407628"/>
                </a:lnTo>
                <a:lnTo>
                  <a:pt x="92031" y="422247"/>
                </a:lnTo>
                <a:lnTo>
                  <a:pt x="100406" y="433898"/>
                </a:lnTo>
                <a:lnTo>
                  <a:pt x="106942" y="443570"/>
                </a:lnTo>
                <a:lnTo>
                  <a:pt x="115110" y="453829"/>
                </a:lnTo>
                <a:lnTo>
                  <a:pt x="124365" y="464478"/>
                </a:lnTo>
                <a:lnTo>
                  <a:pt x="134345" y="475387"/>
                </a:lnTo>
                <a:lnTo>
                  <a:pt x="147974" y="487508"/>
                </a:lnTo>
                <a:lnTo>
                  <a:pt x="157206" y="492895"/>
                </a:lnTo>
                <a:lnTo>
                  <a:pt x="167758" y="496881"/>
                </a:lnTo>
                <a:lnTo>
                  <a:pt x="173936" y="501188"/>
                </a:lnTo>
                <a:lnTo>
                  <a:pt x="176918" y="501766"/>
                </a:lnTo>
                <a:lnTo>
                  <a:pt x="179857" y="501198"/>
                </a:lnTo>
                <a:lnTo>
                  <a:pt x="185664" y="498980"/>
                </a:lnTo>
                <a:lnTo>
                  <a:pt x="191419" y="497994"/>
                </a:lnTo>
                <a:lnTo>
                  <a:pt x="199693" y="492476"/>
                </a:lnTo>
                <a:lnTo>
                  <a:pt x="204566" y="488337"/>
                </a:lnTo>
                <a:lnTo>
                  <a:pt x="210672" y="480816"/>
                </a:lnTo>
                <a:lnTo>
                  <a:pt x="217600" y="471039"/>
                </a:lnTo>
                <a:lnTo>
                  <a:pt x="225077" y="459758"/>
                </a:lnTo>
                <a:lnTo>
                  <a:pt x="232918" y="446523"/>
                </a:lnTo>
                <a:lnTo>
                  <a:pt x="241004" y="431985"/>
                </a:lnTo>
                <a:lnTo>
                  <a:pt x="249252" y="416577"/>
                </a:lnTo>
                <a:lnTo>
                  <a:pt x="257608" y="398686"/>
                </a:lnTo>
                <a:lnTo>
                  <a:pt x="266036" y="379138"/>
                </a:lnTo>
                <a:lnTo>
                  <a:pt x="274512" y="358486"/>
                </a:lnTo>
                <a:lnTo>
                  <a:pt x="287783" y="329478"/>
                </a:lnTo>
                <a:lnTo>
                  <a:pt x="322849" y="256607"/>
                </a:lnTo>
                <a:lnTo>
                  <a:pt x="336200" y="227269"/>
                </a:lnTo>
                <a:lnTo>
                  <a:pt x="346053" y="203900"/>
                </a:lnTo>
                <a:lnTo>
                  <a:pt x="353574" y="184511"/>
                </a:lnTo>
                <a:lnTo>
                  <a:pt x="361446" y="168727"/>
                </a:lnTo>
                <a:lnTo>
                  <a:pt x="369552" y="155347"/>
                </a:lnTo>
                <a:lnTo>
                  <a:pt x="377813" y="143570"/>
                </a:lnTo>
                <a:lnTo>
                  <a:pt x="384272" y="131908"/>
                </a:lnTo>
                <a:lnTo>
                  <a:pt x="389531" y="120324"/>
                </a:lnTo>
                <a:lnTo>
                  <a:pt x="393990" y="108791"/>
                </a:lnTo>
                <a:lnTo>
                  <a:pt x="398867" y="98245"/>
                </a:lnTo>
                <a:lnTo>
                  <a:pt x="404024" y="88357"/>
                </a:lnTo>
                <a:lnTo>
                  <a:pt x="409367" y="78907"/>
                </a:lnTo>
                <a:lnTo>
                  <a:pt x="420383" y="63328"/>
                </a:lnTo>
                <a:lnTo>
                  <a:pt x="432582" y="48148"/>
                </a:lnTo>
                <a:lnTo>
                  <a:pt x="439835" y="38766"/>
                </a:lnTo>
                <a:lnTo>
                  <a:pt x="4629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43"/>
          <p:cNvSpPr/>
          <p:nvPr/>
        </p:nvSpPr>
        <p:spPr>
          <a:xfrm>
            <a:off x="7872412" y="5126354"/>
            <a:ext cx="437198" cy="445595"/>
          </a:xfrm>
          <a:custGeom>
            <a:avLst/>
            <a:gdLst/>
            <a:ahLst/>
            <a:cxnLst/>
            <a:rect l="0" t="0" r="0" b="0"/>
            <a:pathLst>
              <a:path w="437198" h="445595">
                <a:moveTo>
                  <a:pt x="0" y="308611"/>
                </a:moveTo>
                <a:lnTo>
                  <a:pt x="4551" y="308611"/>
                </a:lnTo>
                <a:lnTo>
                  <a:pt x="5892" y="309563"/>
                </a:lnTo>
                <a:lnTo>
                  <a:pt x="6785" y="311151"/>
                </a:lnTo>
                <a:lnTo>
                  <a:pt x="7382" y="313162"/>
                </a:lnTo>
                <a:lnTo>
                  <a:pt x="8730" y="314502"/>
                </a:lnTo>
                <a:lnTo>
                  <a:pt x="10583" y="315396"/>
                </a:lnTo>
                <a:lnTo>
                  <a:pt x="12771" y="315992"/>
                </a:lnTo>
                <a:lnTo>
                  <a:pt x="24950" y="325932"/>
                </a:lnTo>
                <a:lnTo>
                  <a:pt x="36073" y="336391"/>
                </a:lnTo>
                <a:lnTo>
                  <a:pt x="38336" y="339514"/>
                </a:lnTo>
                <a:lnTo>
                  <a:pt x="42474" y="349411"/>
                </a:lnTo>
                <a:lnTo>
                  <a:pt x="49309" y="363033"/>
                </a:lnTo>
                <a:lnTo>
                  <a:pt x="60152" y="376652"/>
                </a:lnTo>
                <a:lnTo>
                  <a:pt x="71466" y="388514"/>
                </a:lnTo>
                <a:lnTo>
                  <a:pt x="82245" y="401908"/>
                </a:lnTo>
                <a:lnTo>
                  <a:pt x="89121" y="410814"/>
                </a:lnTo>
                <a:lnTo>
                  <a:pt x="99299" y="423249"/>
                </a:lnTo>
                <a:lnTo>
                  <a:pt x="103347" y="427899"/>
                </a:lnTo>
                <a:lnTo>
                  <a:pt x="115465" y="435605"/>
                </a:lnTo>
                <a:lnTo>
                  <a:pt x="128470" y="441253"/>
                </a:lnTo>
                <a:lnTo>
                  <a:pt x="141147" y="444432"/>
                </a:lnTo>
                <a:lnTo>
                  <a:pt x="153964" y="445507"/>
                </a:lnTo>
                <a:lnTo>
                  <a:pt x="156935" y="445594"/>
                </a:lnTo>
                <a:lnTo>
                  <a:pt x="159868" y="444701"/>
                </a:lnTo>
                <a:lnTo>
                  <a:pt x="165667" y="441167"/>
                </a:lnTo>
                <a:lnTo>
                  <a:pt x="167595" y="438892"/>
                </a:lnTo>
                <a:lnTo>
                  <a:pt x="168880" y="436422"/>
                </a:lnTo>
                <a:lnTo>
                  <a:pt x="173165" y="425423"/>
                </a:lnTo>
                <a:lnTo>
                  <a:pt x="184594" y="398310"/>
                </a:lnTo>
                <a:lnTo>
                  <a:pt x="190691" y="385556"/>
                </a:lnTo>
                <a:lnTo>
                  <a:pt x="196660" y="374195"/>
                </a:lnTo>
                <a:lnTo>
                  <a:pt x="202544" y="363763"/>
                </a:lnTo>
                <a:lnTo>
                  <a:pt x="207420" y="353952"/>
                </a:lnTo>
                <a:lnTo>
                  <a:pt x="211622" y="344553"/>
                </a:lnTo>
                <a:lnTo>
                  <a:pt x="215377" y="335430"/>
                </a:lnTo>
                <a:lnTo>
                  <a:pt x="219784" y="325538"/>
                </a:lnTo>
                <a:lnTo>
                  <a:pt x="229762" y="304386"/>
                </a:lnTo>
                <a:lnTo>
                  <a:pt x="246089" y="271058"/>
                </a:lnTo>
                <a:lnTo>
                  <a:pt x="250737" y="260716"/>
                </a:lnTo>
                <a:lnTo>
                  <a:pt x="254788" y="250963"/>
                </a:lnTo>
                <a:lnTo>
                  <a:pt x="258442" y="241604"/>
                </a:lnTo>
                <a:lnTo>
                  <a:pt x="263734" y="231555"/>
                </a:lnTo>
                <a:lnTo>
                  <a:pt x="270121" y="221045"/>
                </a:lnTo>
                <a:lnTo>
                  <a:pt x="314080" y="154700"/>
                </a:lnTo>
                <a:lnTo>
                  <a:pt x="319876" y="145044"/>
                </a:lnTo>
                <a:lnTo>
                  <a:pt x="325646" y="134796"/>
                </a:lnTo>
                <a:lnTo>
                  <a:pt x="331398" y="124154"/>
                </a:lnTo>
                <a:lnTo>
                  <a:pt x="341899" y="108487"/>
                </a:lnTo>
                <a:lnTo>
                  <a:pt x="355568" y="89470"/>
                </a:lnTo>
                <a:lnTo>
                  <a:pt x="382820" y="53100"/>
                </a:lnTo>
                <a:lnTo>
                  <a:pt x="391420" y="42068"/>
                </a:lnTo>
                <a:lnTo>
                  <a:pt x="398107" y="33760"/>
                </a:lnTo>
                <a:lnTo>
                  <a:pt x="405422" y="26317"/>
                </a:lnTo>
                <a:lnTo>
                  <a:pt x="413156" y="19450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written in the form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c x 10</a:t>
            </a:r>
            <a:r>
              <a:rPr lang="en-US" baseline="30000" dirty="0" smtClean="0"/>
              <a:t>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Where 1 ≤ |c| &lt; 10 </a:t>
            </a:r>
          </a:p>
        </p:txBody>
      </p:sp>
      <p:sp>
        <p:nvSpPr>
          <p:cNvPr id="4" name="SMARTPenAnnotation900"/>
          <p:cNvSpPr/>
          <p:nvPr/>
        </p:nvSpPr>
        <p:spPr>
          <a:xfrm>
            <a:off x="2137631" y="3489007"/>
            <a:ext cx="76932" cy="522923"/>
          </a:xfrm>
          <a:custGeom>
            <a:avLst/>
            <a:gdLst/>
            <a:ahLst/>
            <a:cxnLst/>
            <a:rect l="0" t="0" r="0" b="0"/>
            <a:pathLst>
              <a:path w="76932" h="522923">
                <a:moveTo>
                  <a:pt x="76931" y="0"/>
                </a:moveTo>
                <a:lnTo>
                  <a:pt x="72380" y="0"/>
                </a:lnTo>
                <a:lnTo>
                  <a:pt x="71039" y="953"/>
                </a:lnTo>
                <a:lnTo>
                  <a:pt x="70146" y="2540"/>
                </a:lnTo>
                <a:lnTo>
                  <a:pt x="69550" y="4551"/>
                </a:lnTo>
                <a:lnTo>
                  <a:pt x="68200" y="5892"/>
                </a:lnTo>
                <a:lnTo>
                  <a:pt x="66348" y="6785"/>
                </a:lnTo>
                <a:lnTo>
                  <a:pt x="64161" y="7381"/>
                </a:lnTo>
                <a:lnTo>
                  <a:pt x="62702" y="10635"/>
                </a:lnTo>
                <a:lnTo>
                  <a:pt x="60650" y="26964"/>
                </a:lnTo>
                <a:lnTo>
                  <a:pt x="60042" y="39633"/>
                </a:lnTo>
                <a:lnTo>
                  <a:pt x="59900" y="49683"/>
                </a:lnTo>
                <a:lnTo>
                  <a:pt x="58909" y="55029"/>
                </a:lnTo>
                <a:lnTo>
                  <a:pt x="57296" y="60499"/>
                </a:lnTo>
                <a:lnTo>
                  <a:pt x="55269" y="66050"/>
                </a:lnTo>
                <a:lnTo>
                  <a:pt x="53016" y="79838"/>
                </a:lnTo>
                <a:lnTo>
                  <a:pt x="51062" y="94539"/>
                </a:lnTo>
                <a:lnTo>
                  <a:pt x="49208" y="101126"/>
                </a:lnTo>
                <a:lnTo>
                  <a:pt x="47019" y="107422"/>
                </a:lnTo>
                <a:lnTo>
                  <a:pt x="44607" y="117335"/>
                </a:lnTo>
                <a:lnTo>
                  <a:pt x="42047" y="129658"/>
                </a:lnTo>
                <a:lnTo>
                  <a:pt x="39387" y="143589"/>
                </a:lnTo>
                <a:lnTo>
                  <a:pt x="37614" y="155734"/>
                </a:lnTo>
                <a:lnTo>
                  <a:pt x="36432" y="166688"/>
                </a:lnTo>
                <a:lnTo>
                  <a:pt x="27536" y="291226"/>
                </a:lnTo>
                <a:lnTo>
                  <a:pt x="24951" y="313213"/>
                </a:lnTo>
                <a:lnTo>
                  <a:pt x="22275" y="331681"/>
                </a:lnTo>
                <a:lnTo>
                  <a:pt x="16762" y="377601"/>
                </a:lnTo>
                <a:lnTo>
                  <a:pt x="13958" y="403182"/>
                </a:lnTo>
                <a:lnTo>
                  <a:pt x="11137" y="424046"/>
                </a:lnTo>
                <a:lnTo>
                  <a:pt x="8303" y="441765"/>
                </a:lnTo>
                <a:lnTo>
                  <a:pt x="5461" y="457387"/>
                </a:lnTo>
                <a:lnTo>
                  <a:pt x="3567" y="469707"/>
                </a:lnTo>
                <a:lnTo>
                  <a:pt x="2304" y="479826"/>
                </a:lnTo>
                <a:lnTo>
                  <a:pt x="277" y="500651"/>
                </a:lnTo>
                <a:lnTo>
                  <a:pt x="0" y="508579"/>
                </a:lnTo>
                <a:lnTo>
                  <a:pt x="8351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1"/>
          <p:cNvSpPr/>
          <p:nvPr/>
        </p:nvSpPr>
        <p:spPr>
          <a:xfrm>
            <a:off x="2343382" y="3507697"/>
            <a:ext cx="376237" cy="380123"/>
          </a:xfrm>
          <a:custGeom>
            <a:avLst/>
            <a:gdLst/>
            <a:ahLst/>
            <a:cxnLst/>
            <a:rect l="0" t="0" r="0" b="0"/>
            <a:pathLst>
              <a:path w="376237" h="380123">
                <a:moveTo>
                  <a:pt x="231225" y="15600"/>
                </a:moveTo>
                <a:lnTo>
                  <a:pt x="222124" y="11049"/>
                </a:lnTo>
                <a:lnTo>
                  <a:pt x="219442" y="8756"/>
                </a:lnTo>
                <a:lnTo>
                  <a:pt x="217655" y="6275"/>
                </a:lnTo>
                <a:lnTo>
                  <a:pt x="216463" y="3668"/>
                </a:lnTo>
                <a:lnTo>
                  <a:pt x="213764" y="1931"/>
                </a:lnTo>
                <a:lnTo>
                  <a:pt x="205685" y="0"/>
                </a:lnTo>
                <a:lnTo>
                  <a:pt x="201816" y="437"/>
                </a:lnTo>
                <a:lnTo>
                  <a:pt x="198283" y="1682"/>
                </a:lnTo>
                <a:lnTo>
                  <a:pt x="194977" y="3464"/>
                </a:lnTo>
                <a:lnTo>
                  <a:pt x="186222" y="5443"/>
                </a:lnTo>
                <a:lnTo>
                  <a:pt x="181221" y="5972"/>
                </a:lnTo>
                <a:lnTo>
                  <a:pt x="174076" y="9181"/>
                </a:lnTo>
                <a:lnTo>
                  <a:pt x="165503" y="14178"/>
                </a:lnTo>
                <a:lnTo>
                  <a:pt x="155978" y="20367"/>
                </a:lnTo>
                <a:lnTo>
                  <a:pt x="147723" y="25446"/>
                </a:lnTo>
                <a:lnTo>
                  <a:pt x="140315" y="29784"/>
                </a:lnTo>
                <a:lnTo>
                  <a:pt x="133471" y="33629"/>
                </a:lnTo>
                <a:lnTo>
                  <a:pt x="125098" y="39049"/>
                </a:lnTo>
                <a:lnTo>
                  <a:pt x="115706" y="45520"/>
                </a:lnTo>
                <a:lnTo>
                  <a:pt x="105635" y="52692"/>
                </a:lnTo>
                <a:lnTo>
                  <a:pt x="97968" y="60330"/>
                </a:lnTo>
                <a:lnTo>
                  <a:pt x="91905" y="68280"/>
                </a:lnTo>
                <a:lnTo>
                  <a:pt x="86910" y="76438"/>
                </a:lnTo>
                <a:lnTo>
                  <a:pt x="81675" y="83781"/>
                </a:lnTo>
                <a:lnTo>
                  <a:pt x="76280" y="90582"/>
                </a:lnTo>
                <a:lnTo>
                  <a:pt x="70778" y="97020"/>
                </a:lnTo>
                <a:lnTo>
                  <a:pt x="64253" y="106075"/>
                </a:lnTo>
                <a:lnTo>
                  <a:pt x="57045" y="116874"/>
                </a:lnTo>
                <a:lnTo>
                  <a:pt x="41417" y="141573"/>
                </a:lnTo>
                <a:lnTo>
                  <a:pt x="24946" y="168426"/>
                </a:lnTo>
                <a:lnTo>
                  <a:pt x="18458" y="180349"/>
                </a:lnTo>
                <a:lnTo>
                  <a:pt x="13180" y="191155"/>
                </a:lnTo>
                <a:lnTo>
                  <a:pt x="8709" y="201217"/>
                </a:lnTo>
                <a:lnTo>
                  <a:pt x="5729" y="209830"/>
                </a:lnTo>
                <a:lnTo>
                  <a:pt x="3742" y="217476"/>
                </a:lnTo>
                <a:lnTo>
                  <a:pt x="2417" y="224479"/>
                </a:lnTo>
                <a:lnTo>
                  <a:pt x="1534" y="233910"/>
                </a:lnTo>
                <a:lnTo>
                  <a:pt x="945" y="244960"/>
                </a:lnTo>
                <a:lnTo>
                  <a:pt x="117" y="275646"/>
                </a:lnTo>
                <a:lnTo>
                  <a:pt x="0" y="283261"/>
                </a:lnTo>
                <a:lnTo>
                  <a:pt x="875" y="291196"/>
                </a:lnTo>
                <a:lnTo>
                  <a:pt x="2411" y="299343"/>
                </a:lnTo>
                <a:lnTo>
                  <a:pt x="4387" y="307632"/>
                </a:lnTo>
                <a:lnTo>
                  <a:pt x="6657" y="316016"/>
                </a:lnTo>
                <a:lnTo>
                  <a:pt x="11720" y="332951"/>
                </a:lnTo>
                <a:lnTo>
                  <a:pt x="16308" y="340515"/>
                </a:lnTo>
                <a:lnTo>
                  <a:pt x="22224" y="347463"/>
                </a:lnTo>
                <a:lnTo>
                  <a:pt x="29026" y="353999"/>
                </a:lnTo>
                <a:lnTo>
                  <a:pt x="35466" y="359309"/>
                </a:lnTo>
                <a:lnTo>
                  <a:pt x="41664" y="363802"/>
                </a:lnTo>
                <a:lnTo>
                  <a:pt x="52678" y="370381"/>
                </a:lnTo>
                <a:lnTo>
                  <a:pt x="60748" y="373306"/>
                </a:lnTo>
                <a:lnTo>
                  <a:pt x="70050" y="377146"/>
                </a:lnTo>
                <a:lnTo>
                  <a:pt x="75197" y="379503"/>
                </a:lnTo>
                <a:lnTo>
                  <a:pt x="81487" y="380122"/>
                </a:lnTo>
                <a:lnTo>
                  <a:pt x="88537" y="379582"/>
                </a:lnTo>
                <a:lnTo>
                  <a:pt x="96095" y="378270"/>
                </a:lnTo>
                <a:lnTo>
                  <a:pt x="103038" y="377395"/>
                </a:lnTo>
                <a:lnTo>
                  <a:pt x="109572" y="376812"/>
                </a:lnTo>
                <a:lnTo>
                  <a:pt x="115833" y="376423"/>
                </a:lnTo>
                <a:lnTo>
                  <a:pt x="122864" y="375211"/>
                </a:lnTo>
                <a:lnTo>
                  <a:pt x="130410" y="373450"/>
                </a:lnTo>
                <a:lnTo>
                  <a:pt x="138297" y="371325"/>
                </a:lnTo>
                <a:lnTo>
                  <a:pt x="146413" y="368002"/>
                </a:lnTo>
                <a:lnTo>
                  <a:pt x="154681" y="363882"/>
                </a:lnTo>
                <a:lnTo>
                  <a:pt x="163051" y="359231"/>
                </a:lnTo>
                <a:lnTo>
                  <a:pt x="171488" y="355177"/>
                </a:lnTo>
                <a:lnTo>
                  <a:pt x="179970" y="351522"/>
                </a:lnTo>
                <a:lnTo>
                  <a:pt x="188483" y="348133"/>
                </a:lnTo>
                <a:lnTo>
                  <a:pt x="197015" y="343016"/>
                </a:lnTo>
                <a:lnTo>
                  <a:pt x="205561" y="336748"/>
                </a:lnTo>
                <a:lnTo>
                  <a:pt x="214115" y="329711"/>
                </a:lnTo>
                <a:lnTo>
                  <a:pt x="222676" y="323115"/>
                </a:lnTo>
                <a:lnTo>
                  <a:pt x="231241" y="316812"/>
                </a:lnTo>
                <a:lnTo>
                  <a:pt x="239808" y="310706"/>
                </a:lnTo>
                <a:lnTo>
                  <a:pt x="262027" y="293761"/>
                </a:lnTo>
                <a:lnTo>
                  <a:pt x="274620" y="283908"/>
                </a:lnTo>
                <a:lnTo>
                  <a:pt x="284920" y="274482"/>
                </a:lnTo>
                <a:lnTo>
                  <a:pt x="293692" y="265340"/>
                </a:lnTo>
                <a:lnTo>
                  <a:pt x="301444" y="256389"/>
                </a:lnTo>
                <a:lnTo>
                  <a:pt x="310423" y="246611"/>
                </a:lnTo>
                <a:lnTo>
                  <a:pt x="330559" y="225587"/>
                </a:lnTo>
                <a:lnTo>
                  <a:pt x="339358" y="215599"/>
                </a:lnTo>
                <a:lnTo>
                  <a:pt x="347128" y="206082"/>
                </a:lnTo>
                <a:lnTo>
                  <a:pt x="354214" y="196881"/>
                </a:lnTo>
                <a:lnTo>
                  <a:pt x="359890" y="188841"/>
                </a:lnTo>
                <a:lnTo>
                  <a:pt x="364627" y="181577"/>
                </a:lnTo>
                <a:lnTo>
                  <a:pt x="368737" y="174829"/>
                </a:lnTo>
                <a:lnTo>
                  <a:pt x="371477" y="168425"/>
                </a:lnTo>
                <a:lnTo>
                  <a:pt x="373304" y="162251"/>
                </a:lnTo>
                <a:lnTo>
                  <a:pt x="374522" y="156230"/>
                </a:lnTo>
                <a:lnTo>
                  <a:pt x="375334" y="147453"/>
                </a:lnTo>
                <a:lnTo>
                  <a:pt x="375875" y="136840"/>
                </a:lnTo>
                <a:lnTo>
                  <a:pt x="376236" y="125001"/>
                </a:lnTo>
                <a:lnTo>
                  <a:pt x="375524" y="115204"/>
                </a:lnTo>
                <a:lnTo>
                  <a:pt x="374097" y="106768"/>
                </a:lnTo>
                <a:lnTo>
                  <a:pt x="372193" y="99239"/>
                </a:lnTo>
                <a:lnTo>
                  <a:pt x="369971" y="92314"/>
                </a:lnTo>
                <a:lnTo>
                  <a:pt x="367537" y="85793"/>
                </a:lnTo>
                <a:lnTo>
                  <a:pt x="364962" y="79540"/>
                </a:lnTo>
                <a:lnTo>
                  <a:pt x="362293" y="73467"/>
                </a:lnTo>
                <a:lnTo>
                  <a:pt x="356787" y="61639"/>
                </a:lnTo>
                <a:lnTo>
                  <a:pt x="353033" y="56770"/>
                </a:lnTo>
                <a:lnTo>
                  <a:pt x="343782" y="48820"/>
                </a:lnTo>
                <a:lnTo>
                  <a:pt x="335860" y="39572"/>
                </a:lnTo>
                <a:lnTo>
                  <a:pt x="332414" y="34439"/>
                </a:lnTo>
                <a:lnTo>
                  <a:pt x="323506" y="26195"/>
                </a:lnTo>
                <a:lnTo>
                  <a:pt x="318463" y="22664"/>
                </a:lnTo>
                <a:lnTo>
                  <a:pt x="312244" y="20309"/>
                </a:lnTo>
                <a:lnTo>
                  <a:pt x="305240" y="18740"/>
                </a:lnTo>
                <a:lnTo>
                  <a:pt x="297713" y="17693"/>
                </a:lnTo>
                <a:lnTo>
                  <a:pt x="290791" y="16043"/>
                </a:lnTo>
                <a:lnTo>
                  <a:pt x="284270" y="13990"/>
                </a:lnTo>
                <a:lnTo>
                  <a:pt x="278018" y="11669"/>
                </a:lnTo>
                <a:lnTo>
                  <a:pt x="270993" y="10122"/>
                </a:lnTo>
                <a:lnTo>
                  <a:pt x="263452" y="9091"/>
                </a:lnTo>
                <a:lnTo>
                  <a:pt x="255567" y="8403"/>
                </a:lnTo>
                <a:lnTo>
                  <a:pt x="247453" y="8897"/>
                </a:lnTo>
                <a:lnTo>
                  <a:pt x="239186" y="10179"/>
                </a:lnTo>
                <a:lnTo>
                  <a:pt x="221428" y="14143"/>
                </a:lnTo>
                <a:lnTo>
                  <a:pt x="211359" y="16534"/>
                </a:lnTo>
                <a:lnTo>
                  <a:pt x="154072" y="327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02"/>
          <p:cNvSpPr/>
          <p:nvPr/>
        </p:nvSpPr>
        <p:spPr>
          <a:xfrm>
            <a:off x="2891988" y="3474245"/>
            <a:ext cx="258858" cy="451808"/>
          </a:xfrm>
          <a:custGeom>
            <a:avLst/>
            <a:gdLst/>
            <a:ahLst/>
            <a:cxnLst/>
            <a:rect l="0" t="0" r="0" b="0"/>
            <a:pathLst>
              <a:path w="258858" h="451808">
                <a:moveTo>
                  <a:pt x="205541" y="14762"/>
                </a:moveTo>
                <a:lnTo>
                  <a:pt x="196440" y="5661"/>
                </a:lnTo>
                <a:lnTo>
                  <a:pt x="192806" y="2979"/>
                </a:lnTo>
                <a:lnTo>
                  <a:pt x="186229" y="0"/>
                </a:lnTo>
                <a:lnTo>
                  <a:pt x="181236" y="158"/>
                </a:lnTo>
                <a:lnTo>
                  <a:pt x="175051" y="1216"/>
                </a:lnTo>
                <a:lnTo>
                  <a:pt x="168069" y="2874"/>
                </a:lnTo>
                <a:lnTo>
                  <a:pt x="161510" y="3979"/>
                </a:lnTo>
                <a:lnTo>
                  <a:pt x="155232" y="4716"/>
                </a:lnTo>
                <a:lnTo>
                  <a:pt x="149142" y="5207"/>
                </a:lnTo>
                <a:lnTo>
                  <a:pt x="140319" y="6487"/>
                </a:lnTo>
                <a:lnTo>
                  <a:pt x="117816" y="10450"/>
                </a:lnTo>
                <a:lnTo>
                  <a:pt x="108006" y="12839"/>
                </a:lnTo>
                <a:lnTo>
                  <a:pt x="99560" y="15385"/>
                </a:lnTo>
                <a:lnTo>
                  <a:pt x="92025" y="18035"/>
                </a:lnTo>
                <a:lnTo>
                  <a:pt x="83191" y="21707"/>
                </a:lnTo>
                <a:lnTo>
                  <a:pt x="73492" y="26059"/>
                </a:lnTo>
                <a:lnTo>
                  <a:pt x="46718" y="38747"/>
                </a:lnTo>
                <a:lnTo>
                  <a:pt x="39652" y="42182"/>
                </a:lnTo>
                <a:lnTo>
                  <a:pt x="33036" y="46377"/>
                </a:lnTo>
                <a:lnTo>
                  <a:pt x="26720" y="51079"/>
                </a:lnTo>
                <a:lnTo>
                  <a:pt x="20605" y="56118"/>
                </a:lnTo>
                <a:lnTo>
                  <a:pt x="15575" y="60430"/>
                </a:lnTo>
                <a:lnTo>
                  <a:pt x="11270" y="64258"/>
                </a:lnTo>
                <a:lnTo>
                  <a:pt x="7447" y="67762"/>
                </a:lnTo>
                <a:lnTo>
                  <a:pt x="4898" y="71050"/>
                </a:lnTo>
                <a:lnTo>
                  <a:pt x="2067" y="77244"/>
                </a:lnTo>
                <a:lnTo>
                  <a:pt x="473" y="86086"/>
                </a:lnTo>
                <a:lnTo>
                  <a:pt x="0" y="94739"/>
                </a:lnTo>
                <a:lnTo>
                  <a:pt x="2430" y="103012"/>
                </a:lnTo>
                <a:lnTo>
                  <a:pt x="6685" y="113039"/>
                </a:lnTo>
                <a:lnTo>
                  <a:pt x="11751" y="123846"/>
                </a:lnTo>
                <a:lnTo>
                  <a:pt x="17177" y="132459"/>
                </a:lnTo>
                <a:lnTo>
                  <a:pt x="19958" y="136089"/>
                </a:lnTo>
                <a:lnTo>
                  <a:pt x="25622" y="142319"/>
                </a:lnTo>
                <a:lnTo>
                  <a:pt x="42074" y="159402"/>
                </a:lnTo>
                <a:lnTo>
                  <a:pt x="50844" y="167386"/>
                </a:lnTo>
                <a:lnTo>
                  <a:pt x="59547" y="174614"/>
                </a:lnTo>
                <a:lnTo>
                  <a:pt x="68207" y="181338"/>
                </a:lnTo>
                <a:lnTo>
                  <a:pt x="76837" y="186773"/>
                </a:lnTo>
                <a:lnTo>
                  <a:pt x="85449" y="191348"/>
                </a:lnTo>
                <a:lnTo>
                  <a:pt x="94047" y="195351"/>
                </a:lnTo>
                <a:lnTo>
                  <a:pt x="102637" y="199925"/>
                </a:lnTo>
                <a:lnTo>
                  <a:pt x="111221" y="204879"/>
                </a:lnTo>
                <a:lnTo>
                  <a:pt x="119801" y="210087"/>
                </a:lnTo>
                <a:lnTo>
                  <a:pt x="127426" y="214511"/>
                </a:lnTo>
                <a:lnTo>
                  <a:pt x="140979" y="221967"/>
                </a:lnTo>
                <a:lnTo>
                  <a:pt x="148212" y="226241"/>
                </a:lnTo>
                <a:lnTo>
                  <a:pt x="171093" y="240406"/>
                </a:lnTo>
                <a:lnTo>
                  <a:pt x="177813" y="244249"/>
                </a:lnTo>
                <a:lnTo>
                  <a:pt x="184198" y="247763"/>
                </a:lnTo>
                <a:lnTo>
                  <a:pt x="192265" y="253916"/>
                </a:lnTo>
                <a:lnTo>
                  <a:pt x="201453" y="261828"/>
                </a:lnTo>
                <a:lnTo>
                  <a:pt x="211389" y="270913"/>
                </a:lnTo>
                <a:lnTo>
                  <a:pt x="220870" y="280779"/>
                </a:lnTo>
                <a:lnTo>
                  <a:pt x="230048" y="291167"/>
                </a:lnTo>
                <a:lnTo>
                  <a:pt x="239024" y="301902"/>
                </a:lnTo>
                <a:lnTo>
                  <a:pt x="245961" y="312869"/>
                </a:lnTo>
                <a:lnTo>
                  <a:pt x="251538" y="323990"/>
                </a:lnTo>
                <a:lnTo>
                  <a:pt x="256208" y="335214"/>
                </a:lnTo>
                <a:lnTo>
                  <a:pt x="258369" y="344602"/>
                </a:lnTo>
                <a:lnTo>
                  <a:pt x="258857" y="352765"/>
                </a:lnTo>
                <a:lnTo>
                  <a:pt x="258231" y="360113"/>
                </a:lnTo>
                <a:lnTo>
                  <a:pt x="254994" y="373356"/>
                </a:lnTo>
                <a:lnTo>
                  <a:pt x="250380" y="385592"/>
                </a:lnTo>
                <a:lnTo>
                  <a:pt x="245155" y="397381"/>
                </a:lnTo>
                <a:lnTo>
                  <a:pt x="237117" y="408970"/>
                </a:lnTo>
                <a:lnTo>
                  <a:pt x="232307" y="414727"/>
                </a:lnTo>
                <a:lnTo>
                  <a:pt x="227195" y="419518"/>
                </a:lnTo>
                <a:lnTo>
                  <a:pt x="221882" y="423664"/>
                </a:lnTo>
                <a:lnTo>
                  <a:pt x="216436" y="427381"/>
                </a:lnTo>
                <a:lnTo>
                  <a:pt x="210899" y="430811"/>
                </a:lnTo>
                <a:lnTo>
                  <a:pt x="205303" y="434051"/>
                </a:lnTo>
                <a:lnTo>
                  <a:pt x="194006" y="440190"/>
                </a:lnTo>
                <a:lnTo>
                  <a:pt x="182634" y="446094"/>
                </a:lnTo>
                <a:lnTo>
                  <a:pt x="175030" y="448049"/>
                </a:lnTo>
                <a:lnTo>
                  <a:pt x="166151" y="449353"/>
                </a:lnTo>
                <a:lnTo>
                  <a:pt x="156421" y="450222"/>
                </a:lnTo>
                <a:lnTo>
                  <a:pt x="148029" y="450801"/>
                </a:lnTo>
                <a:lnTo>
                  <a:pt x="140530" y="451187"/>
                </a:lnTo>
                <a:lnTo>
                  <a:pt x="133626" y="451445"/>
                </a:lnTo>
                <a:lnTo>
                  <a:pt x="110256" y="451807"/>
                </a:lnTo>
                <a:lnTo>
                  <a:pt x="103918" y="449953"/>
                </a:lnTo>
                <a:lnTo>
                  <a:pt x="98740" y="446812"/>
                </a:lnTo>
                <a:lnTo>
                  <a:pt x="94335" y="442813"/>
                </a:lnTo>
                <a:lnTo>
                  <a:pt x="89494" y="439194"/>
                </a:lnTo>
                <a:lnTo>
                  <a:pt x="84361" y="435829"/>
                </a:lnTo>
                <a:lnTo>
                  <a:pt x="79035" y="432634"/>
                </a:lnTo>
                <a:lnTo>
                  <a:pt x="73579" y="427646"/>
                </a:lnTo>
                <a:lnTo>
                  <a:pt x="68036" y="421463"/>
                </a:lnTo>
                <a:lnTo>
                  <a:pt x="62436" y="414483"/>
                </a:lnTo>
                <a:lnTo>
                  <a:pt x="57751" y="407926"/>
                </a:lnTo>
                <a:lnTo>
                  <a:pt x="50004" y="395559"/>
                </a:lnTo>
                <a:lnTo>
                  <a:pt x="47557" y="388642"/>
                </a:lnTo>
                <a:lnTo>
                  <a:pt x="45926" y="381173"/>
                </a:lnTo>
                <a:lnTo>
                  <a:pt x="44839" y="373336"/>
                </a:lnTo>
                <a:lnTo>
                  <a:pt x="43162" y="365254"/>
                </a:lnTo>
                <a:lnTo>
                  <a:pt x="41091" y="357008"/>
                </a:lnTo>
                <a:lnTo>
                  <a:pt x="38758" y="348654"/>
                </a:lnTo>
                <a:lnTo>
                  <a:pt x="38155" y="340226"/>
                </a:lnTo>
                <a:lnTo>
                  <a:pt x="38705" y="331751"/>
                </a:lnTo>
                <a:lnTo>
                  <a:pt x="46433" y="283964"/>
                </a:lnTo>
                <a:lnTo>
                  <a:pt x="48987" y="271382"/>
                </a:lnTo>
                <a:lnTo>
                  <a:pt x="51642" y="260137"/>
                </a:lnTo>
                <a:lnTo>
                  <a:pt x="54364" y="249783"/>
                </a:lnTo>
                <a:lnTo>
                  <a:pt x="59989" y="236213"/>
                </a:lnTo>
                <a:lnTo>
                  <a:pt x="67549" y="220498"/>
                </a:lnTo>
                <a:lnTo>
                  <a:pt x="76399" y="203355"/>
                </a:lnTo>
                <a:lnTo>
                  <a:pt x="83251" y="189068"/>
                </a:lnTo>
                <a:lnTo>
                  <a:pt x="88772" y="176686"/>
                </a:lnTo>
                <a:lnTo>
                  <a:pt x="93405" y="165574"/>
                </a:lnTo>
                <a:lnTo>
                  <a:pt x="98399" y="156261"/>
                </a:lnTo>
                <a:lnTo>
                  <a:pt x="103633" y="148147"/>
                </a:lnTo>
                <a:lnTo>
                  <a:pt x="109028" y="140833"/>
                </a:lnTo>
                <a:lnTo>
                  <a:pt x="120102" y="125086"/>
                </a:lnTo>
                <a:lnTo>
                  <a:pt x="125721" y="116886"/>
                </a:lnTo>
                <a:lnTo>
                  <a:pt x="131373" y="109515"/>
                </a:lnTo>
                <a:lnTo>
                  <a:pt x="137046" y="102695"/>
                </a:lnTo>
                <a:lnTo>
                  <a:pt x="142733" y="96244"/>
                </a:lnTo>
                <a:lnTo>
                  <a:pt x="147477" y="90039"/>
                </a:lnTo>
                <a:lnTo>
                  <a:pt x="155287" y="78063"/>
                </a:lnTo>
                <a:lnTo>
                  <a:pt x="159656" y="73155"/>
                </a:lnTo>
                <a:lnTo>
                  <a:pt x="164474" y="68931"/>
                </a:lnTo>
                <a:lnTo>
                  <a:pt x="169591" y="65162"/>
                </a:lnTo>
                <a:lnTo>
                  <a:pt x="173002" y="61697"/>
                </a:lnTo>
                <a:lnTo>
                  <a:pt x="175276" y="58435"/>
                </a:lnTo>
                <a:lnTo>
                  <a:pt x="177802" y="52269"/>
                </a:lnTo>
                <a:lnTo>
                  <a:pt x="179824" y="40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3"/>
          <p:cNvSpPr/>
          <p:nvPr/>
        </p:nvSpPr>
        <p:spPr>
          <a:xfrm>
            <a:off x="3269443" y="3474245"/>
            <a:ext cx="401349" cy="408956"/>
          </a:xfrm>
          <a:custGeom>
            <a:avLst/>
            <a:gdLst/>
            <a:ahLst/>
            <a:cxnLst/>
            <a:rect l="0" t="0" r="0" b="0"/>
            <a:pathLst>
              <a:path w="401349" h="408956">
                <a:moveTo>
                  <a:pt x="230994" y="14762"/>
                </a:moveTo>
                <a:lnTo>
                  <a:pt x="230994" y="5661"/>
                </a:lnTo>
                <a:lnTo>
                  <a:pt x="229089" y="2979"/>
                </a:lnTo>
                <a:lnTo>
                  <a:pt x="225914" y="1192"/>
                </a:lnTo>
                <a:lnTo>
                  <a:pt x="221893" y="0"/>
                </a:lnTo>
                <a:lnTo>
                  <a:pt x="209804" y="1216"/>
                </a:lnTo>
                <a:lnTo>
                  <a:pt x="202579" y="2874"/>
                </a:lnTo>
                <a:lnTo>
                  <a:pt x="195859" y="3979"/>
                </a:lnTo>
                <a:lnTo>
                  <a:pt x="189473" y="4716"/>
                </a:lnTo>
                <a:lnTo>
                  <a:pt x="177298" y="6487"/>
                </a:lnTo>
                <a:lnTo>
                  <a:pt x="165536" y="10450"/>
                </a:lnTo>
                <a:lnTo>
                  <a:pt x="153960" y="12845"/>
                </a:lnTo>
                <a:lnTo>
                  <a:pt x="148205" y="13484"/>
                </a:lnTo>
                <a:lnTo>
                  <a:pt x="140559" y="15815"/>
                </a:lnTo>
                <a:lnTo>
                  <a:pt x="131651" y="19274"/>
                </a:lnTo>
                <a:lnTo>
                  <a:pt x="121903" y="23485"/>
                </a:lnTo>
                <a:lnTo>
                  <a:pt x="111594" y="29150"/>
                </a:lnTo>
                <a:lnTo>
                  <a:pt x="100912" y="35784"/>
                </a:lnTo>
                <a:lnTo>
                  <a:pt x="89980" y="43064"/>
                </a:lnTo>
                <a:lnTo>
                  <a:pt x="81740" y="49823"/>
                </a:lnTo>
                <a:lnTo>
                  <a:pt x="70044" y="62412"/>
                </a:lnTo>
                <a:lnTo>
                  <a:pt x="59130" y="74357"/>
                </a:lnTo>
                <a:lnTo>
                  <a:pt x="48883" y="86016"/>
                </a:lnTo>
                <a:lnTo>
                  <a:pt x="41153" y="97548"/>
                </a:lnTo>
                <a:lnTo>
                  <a:pt x="22345" y="128403"/>
                </a:lnTo>
                <a:lnTo>
                  <a:pt x="17600" y="139100"/>
                </a:lnTo>
                <a:lnTo>
                  <a:pt x="14436" y="149089"/>
                </a:lnTo>
                <a:lnTo>
                  <a:pt x="7444" y="181880"/>
                </a:lnTo>
                <a:lnTo>
                  <a:pt x="4808" y="194754"/>
                </a:lnTo>
                <a:lnTo>
                  <a:pt x="3051" y="206194"/>
                </a:lnTo>
                <a:lnTo>
                  <a:pt x="1879" y="216678"/>
                </a:lnTo>
                <a:lnTo>
                  <a:pt x="1098" y="226526"/>
                </a:lnTo>
                <a:lnTo>
                  <a:pt x="578" y="237853"/>
                </a:lnTo>
                <a:lnTo>
                  <a:pt x="0" y="263138"/>
                </a:lnTo>
                <a:lnTo>
                  <a:pt x="1750" y="276549"/>
                </a:lnTo>
                <a:lnTo>
                  <a:pt x="4822" y="290252"/>
                </a:lnTo>
                <a:lnTo>
                  <a:pt x="8775" y="304149"/>
                </a:lnTo>
                <a:lnTo>
                  <a:pt x="12363" y="315319"/>
                </a:lnTo>
                <a:lnTo>
                  <a:pt x="15708" y="324671"/>
                </a:lnTo>
                <a:lnTo>
                  <a:pt x="18890" y="332810"/>
                </a:lnTo>
                <a:lnTo>
                  <a:pt x="21964" y="340142"/>
                </a:lnTo>
                <a:lnTo>
                  <a:pt x="24965" y="346934"/>
                </a:lnTo>
                <a:lnTo>
                  <a:pt x="27919" y="353368"/>
                </a:lnTo>
                <a:lnTo>
                  <a:pt x="31793" y="358609"/>
                </a:lnTo>
                <a:lnTo>
                  <a:pt x="41178" y="366973"/>
                </a:lnTo>
                <a:lnTo>
                  <a:pt x="51699" y="376405"/>
                </a:lnTo>
                <a:lnTo>
                  <a:pt x="57171" y="381587"/>
                </a:lnTo>
                <a:lnTo>
                  <a:pt x="62725" y="385042"/>
                </a:lnTo>
                <a:lnTo>
                  <a:pt x="73975" y="388881"/>
                </a:lnTo>
                <a:lnTo>
                  <a:pt x="85325" y="393127"/>
                </a:lnTo>
                <a:lnTo>
                  <a:pt x="96720" y="398189"/>
                </a:lnTo>
                <a:lnTo>
                  <a:pt x="108134" y="403614"/>
                </a:lnTo>
                <a:lnTo>
                  <a:pt x="114798" y="405442"/>
                </a:lnTo>
                <a:lnTo>
                  <a:pt x="122097" y="406660"/>
                </a:lnTo>
                <a:lnTo>
                  <a:pt x="129821" y="407473"/>
                </a:lnTo>
                <a:lnTo>
                  <a:pt x="137828" y="408014"/>
                </a:lnTo>
                <a:lnTo>
                  <a:pt x="146024" y="408375"/>
                </a:lnTo>
                <a:lnTo>
                  <a:pt x="168670" y="408883"/>
                </a:lnTo>
                <a:lnTo>
                  <a:pt x="175157" y="408955"/>
                </a:lnTo>
                <a:lnTo>
                  <a:pt x="182339" y="408050"/>
                </a:lnTo>
                <a:lnTo>
                  <a:pt x="189985" y="406494"/>
                </a:lnTo>
                <a:lnTo>
                  <a:pt x="197940" y="404504"/>
                </a:lnTo>
                <a:lnTo>
                  <a:pt x="208005" y="401273"/>
                </a:lnTo>
                <a:lnTo>
                  <a:pt x="219478" y="397214"/>
                </a:lnTo>
                <a:lnTo>
                  <a:pt x="243021" y="388575"/>
                </a:lnTo>
                <a:lnTo>
                  <a:pt x="263009" y="381561"/>
                </a:lnTo>
                <a:lnTo>
                  <a:pt x="271387" y="378357"/>
                </a:lnTo>
                <a:lnTo>
                  <a:pt x="278878" y="375269"/>
                </a:lnTo>
                <a:lnTo>
                  <a:pt x="285777" y="372257"/>
                </a:lnTo>
                <a:lnTo>
                  <a:pt x="292281" y="368345"/>
                </a:lnTo>
                <a:lnTo>
                  <a:pt x="304588" y="358917"/>
                </a:lnTo>
                <a:lnTo>
                  <a:pt x="312442" y="351831"/>
                </a:lnTo>
                <a:lnTo>
                  <a:pt x="331328" y="333798"/>
                </a:lnTo>
                <a:lnTo>
                  <a:pt x="338841" y="325561"/>
                </a:lnTo>
                <a:lnTo>
                  <a:pt x="344802" y="318163"/>
                </a:lnTo>
                <a:lnTo>
                  <a:pt x="349729" y="311327"/>
                </a:lnTo>
                <a:lnTo>
                  <a:pt x="355870" y="302007"/>
                </a:lnTo>
                <a:lnTo>
                  <a:pt x="370314" y="278952"/>
                </a:lnTo>
                <a:lnTo>
                  <a:pt x="377214" y="267089"/>
                </a:lnTo>
                <a:lnTo>
                  <a:pt x="389961" y="243747"/>
                </a:lnTo>
                <a:lnTo>
                  <a:pt x="394122" y="233141"/>
                </a:lnTo>
                <a:lnTo>
                  <a:pt x="396896" y="223213"/>
                </a:lnTo>
                <a:lnTo>
                  <a:pt x="398745" y="213737"/>
                </a:lnTo>
                <a:lnTo>
                  <a:pt x="399978" y="204562"/>
                </a:lnTo>
                <a:lnTo>
                  <a:pt x="400800" y="195588"/>
                </a:lnTo>
                <a:lnTo>
                  <a:pt x="401348" y="186748"/>
                </a:lnTo>
                <a:lnTo>
                  <a:pt x="400761" y="178949"/>
                </a:lnTo>
                <a:lnTo>
                  <a:pt x="399417" y="171845"/>
                </a:lnTo>
                <a:lnTo>
                  <a:pt x="397569" y="165204"/>
                </a:lnTo>
                <a:lnTo>
                  <a:pt x="390435" y="152745"/>
                </a:lnTo>
                <a:lnTo>
                  <a:pt x="365782" y="120123"/>
                </a:lnTo>
                <a:lnTo>
                  <a:pt x="356095" y="109768"/>
                </a:lnTo>
                <a:lnTo>
                  <a:pt x="344875" y="99054"/>
                </a:lnTo>
                <a:lnTo>
                  <a:pt x="322565" y="78895"/>
                </a:lnTo>
                <a:lnTo>
                  <a:pt x="306300" y="63586"/>
                </a:lnTo>
                <a:lnTo>
                  <a:pt x="296438" y="55884"/>
                </a:lnTo>
                <a:lnTo>
                  <a:pt x="285100" y="47891"/>
                </a:lnTo>
                <a:lnTo>
                  <a:pt x="272780" y="39706"/>
                </a:lnTo>
                <a:lnTo>
                  <a:pt x="262661" y="33296"/>
                </a:lnTo>
                <a:lnTo>
                  <a:pt x="254010" y="28071"/>
                </a:lnTo>
                <a:lnTo>
                  <a:pt x="246338" y="23635"/>
                </a:lnTo>
                <a:lnTo>
                  <a:pt x="232734" y="16165"/>
                </a:lnTo>
                <a:lnTo>
                  <a:pt x="220337" y="10623"/>
                </a:lnTo>
                <a:lnTo>
                  <a:pt x="208478" y="8160"/>
                </a:lnTo>
                <a:lnTo>
                  <a:pt x="199397" y="7065"/>
                </a:lnTo>
                <a:lnTo>
                  <a:pt x="188132" y="6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4"/>
          <p:cNvSpPr/>
          <p:nvPr/>
        </p:nvSpPr>
        <p:spPr>
          <a:xfrm>
            <a:off x="2283142" y="3989846"/>
            <a:ext cx="92595" cy="270687"/>
          </a:xfrm>
          <a:custGeom>
            <a:avLst/>
            <a:gdLst/>
            <a:ahLst/>
            <a:cxnLst/>
            <a:rect l="0" t="0" r="0" b="0"/>
            <a:pathLst>
              <a:path w="92595" h="270687">
                <a:moveTo>
                  <a:pt x="68580" y="4939"/>
                </a:moveTo>
                <a:lnTo>
                  <a:pt x="68580" y="0"/>
                </a:lnTo>
                <a:lnTo>
                  <a:pt x="68580" y="2109"/>
                </a:lnTo>
                <a:lnTo>
                  <a:pt x="67627" y="3052"/>
                </a:lnTo>
                <a:lnTo>
                  <a:pt x="66040" y="3681"/>
                </a:lnTo>
                <a:lnTo>
                  <a:pt x="64029" y="4100"/>
                </a:lnTo>
                <a:lnTo>
                  <a:pt x="59831" y="5332"/>
                </a:lnTo>
                <a:lnTo>
                  <a:pt x="38218" y="12246"/>
                </a:lnTo>
                <a:lnTo>
                  <a:pt x="35956" y="12668"/>
                </a:lnTo>
                <a:lnTo>
                  <a:pt x="33496" y="12949"/>
                </a:lnTo>
                <a:lnTo>
                  <a:pt x="30903" y="13136"/>
                </a:lnTo>
                <a:lnTo>
                  <a:pt x="31079" y="13261"/>
                </a:lnTo>
                <a:lnTo>
                  <a:pt x="33102" y="13344"/>
                </a:lnTo>
                <a:lnTo>
                  <a:pt x="50036" y="13478"/>
                </a:lnTo>
                <a:lnTo>
                  <a:pt x="54312" y="14442"/>
                </a:lnTo>
                <a:lnTo>
                  <a:pt x="58116" y="16037"/>
                </a:lnTo>
                <a:lnTo>
                  <a:pt x="61604" y="18052"/>
                </a:lnTo>
                <a:lnTo>
                  <a:pt x="64882" y="20349"/>
                </a:lnTo>
                <a:lnTo>
                  <a:pt x="68020" y="22832"/>
                </a:lnTo>
                <a:lnTo>
                  <a:pt x="71064" y="25440"/>
                </a:lnTo>
                <a:lnTo>
                  <a:pt x="74046" y="28131"/>
                </a:lnTo>
                <a:lnTo>
                  <a:pt x="79899" y="33661"/>
                </a:lnTo>
                <a:lnTo>
                  <a:pt x="82794" y="38375"/>
                </a:lnTo>
                <a:lnTo>
                  <a:pt x="85676" y="44374"/>
                </a:lnTo>
                <a:lnTo>
                  <a:pt x="88550" y="51232"/>
                </a:lnTo>
                <a:lnTo>
                  <a:pt x="90466" y="58661"/>
                </a:lnTo>
                <a:lnTo>
                  <a:pt x="91743" y="66471"/>
                </a:lnTo>
                <a:lnTo>
                  <a:pt x="92594" y="74535"/>
                </a:lnTo>
                <a:lnTo>
                  <a:pt x="92210" y="82768"/>
                </a:lnTo>
                <a:lnTo>
                  <a:pt x="91001" y="91115"/>
                </a:lnTo>
                <a:lnTo>
                  <a:pt x="89242" y="99537"/>
                </a:lnTo>
                <a:lnTo>
                  <a:pt x="82216" y="129594"/>
                </a:lnTo>
                <a:lnTo>
                  <a:pt x="78623" y="141382"/>
                </a:lnTo>
                <a:lnTo>
                  <a:pt x="74323" y="154004"/>
                </a:lnTo>
                <a:lnTo>
                  <a:pt x="69551" y="167180"/>
                </a:lnTo>
                <a:lnTo>
                  <a:pt x="63513" y="178822"/>
                </a:lnTo>
                <a:lnTo>
                  <a:pt x="56629" y="189441"/>
                </a:lnTo>
                <a:lnTo>
                  <a:pt x="49183" y="199378"/>
                </a:lnTo>
                <a:lnTo>
                  <a:pt x="35829" y="218039"/>
                </a:lnTo>
                <a:lnTo>
                  <a:pt x="0" y="270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5"/>
          <p:cNvSpPr/>
          <p:nvPr/>
        </p:nvSpPr>
        <p:spPr>
          <a:xfrm>
            <a:off x="4091940" y="3557587"/>
            <a:ext cx="317183" cy="25366"/>
          </a:xfrm>
          <a:custGeom>
            <a:avLst/>
            <a:gdLst/>
            <a:ahLst/>
            <a:cxnLst/>
            <a:rect l="0" t="0" r="0" b="0"/>
            <a:pathLst>
              <a:path w="317183" h="25366">
                <a:moveTo>
                  <a:pt x="0" y="17145"/>
                </a:moveTo>
                <a:lnTo>
                  <a:pt x="13652" y="21696"/>
                </a:lnTo>
                <a:lnTo>
                  <a:pt x="19579" y="23037"/>
                </a:lnTo>
                <a:lnTo>
                  <a:pt x="25435" y="23930"/>
                </a:lnTo>
                <a:lnTo>
                  <a:pt x="31244" y="24526"/>
                </a:lnTo>
                <a:lnTo>
                  <a:pt x="40831" y="24923"/>
                </a:lnTo>
                <a:lnTo>
                  <a:pt x="66725" y="25365"/>
                </a:lnTo>
                <a:lnTo>
                  <a:pt x="78773" y="24530"/>
                </a:lnTo>
                <a:lnTo>
                  <a:pt x="89663" y="23021"/>
                </a:lnTo>
                <a:lnTo>
                  <a:pt x="99780" y="21062"/>
                </a:lnTo>
                <a:lnTo>
                  <a:pt x="117002" y="18804"/>
                </a:lnTo>
                <a:lnTo>
                  <a:pt x="164078" y="13755"/>
                </a:lnTo>
                <a:lnTo>
                  <a:pt x="184633" y="12028"/>
                </a:lnTo>
                <a:lnTo>
                  <a:pt x="202146" y="10876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6"/>
          <p:cNvSpPr/>
          <p:nvPr/>
        </p:nvSpPr>
        <p:spPr>
          <a:xfrm>
            <a:off x="4040504" y="3660457"/>
            <a:ext cx="351474" cy="51436"/>
          </a:xfrm>
          <a:custGeom>
            <a:avLst/>
            <a:gdLst/>
            <a:ahLst/>
            <a:cxnLst/>
            <a:rect l="0" t="0" r="0" b="0"/>
            <a:pathLst>
              <a:path w="351474" h="51436">
                <a:moveTo>
                  <a:pt x="0" y="51435"/>
                </a:moveTo>
                <a:lnTo>
                  <a:pt x="13653" y="51435"/>
                </a:lnTo>
                <a:lnTo>
                  <a:pt x="19579" y="50483"/>
                </a:lnTo>
                <a:lnTo>
                  <a:pt x="25436" y="48895"/>
                </a:lnTo>
                <a:lnTo>
                  <a:pt x="31245" y="46884"/>
                </a:lnTo>
                <a:lnTo>
                  <a:pt x="40832" y="45543"/>
                </a:lnTo>
                <a:lnTo>
                  <a:pt x="52939" y="44650"/>
                </a:lnTo>
                <a:lnTo>
                  <a:pt x="78774" y="43657"/>
                </a:lnTo>
                <a:lnTo>
                  <a:pt x="99781" y="43216"/>
                </a:lnTo>
                <a:lnTo>
                  <a:pt x="113193" y="42146"/>
                </a:lnTo>
                <a:lnTo>
                  <a:pt x="145876" y="38416"/>
                </a:lnTo>
                <a:lnTo>
                  <a:pt x="161068" y="36089"/>
                </a:lnTo>
                <a:lnTo>
                  <a:pt x="175007" y="33584"/>
                </a:lnTo>
                <a:lnTo>
                  <a:pt x="188109" y="30962"/>
                </a:lnTo>
                <a:lnTo>
                  <a:pt x="220447" y="25509"/>
                </a:lnTo>
                <a:lnTo>
                  <a:pt x="238405" y="22721"/>
                </a:lnTo>
                <a:lnTo>
                  <a:pt x="258949" y="18957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07"/>
          <p:cNvSpPr/>
          <p:nvPr/>
        </p:nvSpPr>
        <p:spPr>
          <a:xfrm>
            <a:off x="4803457" y="3326129"/>
            <a:ext cx="17146" cy="540069"/>
          </a:xfrm>
          <a:custGeom>
            <a:avLst/>
            <a:gdLst/>
            <a:ahLst/>
            <a:cxnLst/>
            <a:rect l="0" t="0" r="0" b="0"/>
            <a:pathLst>
              <a:path w="17146" h="540069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9"/>
                </a:lnTo>
                <a:lnTo>
                  <a:pt x="7381" y="20152"/>
                </a:lnTo>
                <a:lnTo>
                  <a:pt x="8731" y="24865"/>
                </a:lnTo>
                <a:lnTo>
                  <a:pt x="12770" y="37721"/>
                </a:lnTo>
                <a:lnTo>
                  <a:pt x="14229" y="44198"/>
                </a:lnTo>
                <a:lnTo>
                  <a:pt x="15201" y="50421"/>
                </a:lnTo>
                <a:lnTo>
                  <a:pt x="15849" y="56474"/>
                </a:lnTo>
                <a:lnTo>
                  <a:pt x="16569" y="106380"/>
                </a:lnTo>
                <a:lnTo>
                  <a:pt x="16761" y="142358"/>
                </a:lnTo>
                <a:lnTo>
                  <a:pt x="15937" y="172058"/>
                </a:lnTo>
                <a:lnTo>
                  <a:pt x="14435" y="197573"/>
                </a:lnTo>
                <a:lnTo>
                  <a:pt x="11178" y="238306"/>
                </a:lnTo>
                <a:lnTo>
                  <a:pt x="9730" y="265934"/>
                </a:lnTo>
                <a:lnTo>
                  <a:pt x="9088" y="295358"/>
                </a:lnTo>
                <a:lnTo>
                  <a:pt x="8581" y="434883"/>
                </a:lnTo>
                <a:lnTo>
                  <a:pt x="9531" y="445180"/>
                </a:lnTo>
                <a:lnTo>
                  <a:pt x="11116" y="455854"/>
                </a:lnTo>
                <a:lnTo>
                  <a:pt x="13126" y="466780"/>
                </a:lnTo>
                <a:lnTo>
                  <a:pt x="14465" y="475970"/>
                </a:lnTo>
                <a:lnTo>
                  <a:pt x="15359" y="484001"/>
                </a:lnTo>
                <a:lnTo>
                  <a:pt x="15954" y="491260"/>
                </a:lnTo>
                <a:lnTo>
                  <a:pt x="16351" y="498004"/>
                </a:lnTo>
                <a:lnTo>
                  <a:pt x="16792" y="510578"/>
                </a:lnTo>
                <a:lnTo>
                  <a:pt x="17145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08"/>
          <p:cNvSpPr/>
          <p:nvPr/>
        </p:nvSpPr>
        <p:spPr>
          <a:xfrm>
            <a:off x="4932301" y="3782400"/>
            <a:ext cx="51179" cy="58080"/>
          </a:xfrm>
          <a:custGeom>
            <a:avLst/>
            <a:gdLst/>
            <a:ahLst/>
            <a:cxnLst/>
            <a:rect l="0" t="0" r="0" b="0"/>
            <a:pathLst>
              <a:path w="51179" h="58080">
                <a:moveTo>
                  <a:pt x="51178" y="40935"/>
                </a:moveTo>
                <a:lnTo>
                  <a:pt x="36417" y="33554"/>
                </a:lnTo>
                <a:lnTo>
                  <a:pt x="36575" y="33157"/>
                </a:lnTo>
                <a:lnTo>
                  <a:pt x="37633" y="32892"/>
                </a:lnTo>
                <a:lnTo>
                  <a:pt x="39290" y="32715"/>
                </a:lnTo>
                <a:lnTo>
                  <a:pt x="40396" y="30692"/>
                </a:lnTo>
                <a:lnTo>
                  <a:pt x="41133" y="27439"/>
                </a:lnTo>
                <a:lnTo>
                  <a:pt x="41624" y="23365"/>
                </a:lnTo>
                <a:lnTo>
                  <a:pt x="41951" y="21601"/>
                </a:lnTo>
                <a:lnTo>
                  <a:pt x="42170" y="21378"/>
                </a:lnTo>
                <a:lnTo>
                  <a:pt x="42315" y="22182"/>
                </a:lnTo>
                <a:lnTo>
                  <a:pt x="41460" y="23671"/>
                </a:lnTo>
                <a:lnTo>
                  <a:pt x="39936" y="25615"/>
                </a:lnTo>
                <a:lnTo>
                  <a:pt x="37969" y="27864"/>
                </a:lnTo>
                <a:lnTo>
                  <a:pt x="35705" y="29363"/>
                </a:lnTo>
                <a:lnTo>
                  <a:pt x="33243" y="30363"/>
                </a:lnTo>
                <a:lnTo>
                  <a:pt x="30649" y="31030"/>
                </a:lnTo>
                <a:lnTo>
                  <a:pt x="29872" y="31474"/>
                </a:lnTo>
                <a:lnTo>
                  <a:pt x="30306" y="31770"/>
                </a:lnTo>
                <a:lnTo>
                  <a:pt x="31549" y="31967"/>
                </a:lnTo>
                <a:lnTo>
                  <a:pt x="32377" y="31146"/>
                </a:lnTo>
                <a:lnTo>
                  <a:pt x="32930" y="29647"/>
                </a:lnTo>
                <a:lnTo>
                  <a:pt x="33815" y="24947"/>
                </a:lnTo>
                <a:lnTo>
                  <a:pt x="35793" y="22656"/>
                </a:lnTo>
                <a:lnTo>
                  <a:pt x="39017" y="19224"/>
                </a:lnTo>
                <a:lnTo>
                  <a:pt x="43071" y="15031"/>
                </a:lnTo>
                <a:lnTo>
                  <a:pt x="45773" y="11283"/>
                </a:lnTo>
                <a:lnTo>
                  <a:pt x="47575" y="7832"/>
                </a:lnTo>
                <a:lnTo>
                  <a:pt x="48776" y="4578"/>
                </a:lnTo>
                <a:lnTo>
                  <a:pt x="47672" y="2410"/>
                </a:lnTo>
                <a:lnTo>
                  <a:pt x="45031" y="964"/>
                </a:lnTo>
                <a:lnTo>
                  <a:pt x="41365" y="0"/>
                </a:lnTo>
                <a:lnTo>
                  <a:pt x="37969" y="310"/>
                </a:lnTo>
                <a:lnTo>
                  <a:pt x="34752" y="1469"/>
                </a:lnTo>
                <a:lnTo>
                  <a:pt x="27297" y="5622"/>
                </a:lnTo>
                <a:lnTo>
                  <a:pt x="16903" y="10893"/>
                </a:lnTo>
                <a:lnTo>
                  <a:pt x="13088" y="12334"/>
                </a:lnTo>
                <a:lnTo>
                  <a:pt x="9593" y="13295"/>
                </a:lnTo>
                <a:lnTo>
                  <a:pt x="1689" y="14837"/>
                </a:lnTo>
                <a:lnTo>
                  <a:pt x="1040" y="15916"/>
                </a:lnTo>
                <a:lnTo>
                  <a:pt x="608" y="17588"/>
                </a:lnTo>
                <a:lnTo>
                  <a:pt x="320" y="19655"/>
                </a:lnTo>
                <a:lnTo>
                  <a:pt x="128" y="24843"/>
                </a:lnTo>
                <a:lnTo>
                  <a:pt x="0" y="32112"/>
                </a:lnTo>
                <a:lnTo>
                  <a:pt x="8316" y="580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09"/>
          <p:cNvSpPr/>
          <p:nvPr/>
        </p:nvSpPr>
        <p:spPr>
          <a:xfrm>
            <a:off x="5121173" y="3364053"/>
            <a:ext cx="320162" cy="421014"/>
          </a:xfrm>
          <a:custGeom>
            <a:avLst/>
            <a:gdLst/>
            <a:ahLst/>
            <a:cxnLst/>
            <a:rect l="0" t="0" r="0" b="0"/>
            <a:pathLst>
              <a:path w="320162" h="421014">
                <a:moveTo>
                  <a:pt x="196634" y="4939"/>
                </a:moveTo>
                <a:lnTo>
                  <a:pt x="182981" y="388"/>
                </a:lnTo>
                <a:lnTo>
                  <a:pt x="178007" y="0"/>
                </a:lnTo>
                <a:lnTo>
                  <a:pt x="173739" y="694"/>
                </a:lnTo>
                <a:lnTo>
                  <a:pt x="166456" y="3052"/>
                </a:lnTo>
                <a:lnTo>
                  <a:pt x="157001" y="4380"/>
                </a:lnTo>
                <a:lnTo>
                  <a:pt x="151079" y="4690"/>
                </a:lnTo>
                <a:lnTo>
                  <a:pt x="148167" y="5726"/>
                </a:lnTo>
                <a:lnTo>
                  <a:pt x="134108" y="14231"/>
                </a:lnTo>
                <a:lnTo>
                  <a:pt x="129233" y="16849"/>
                </a:lnTo>
                <a:lnTo>
                  <a:pt x="123125" y="21451"/>
                </a:lnTo>
                <a:lnTo>
                  <a:pt x="116196" y="27377"/>
                </a:lnTo>
                <a:lnTo>
                  <a:pt x="108718" y="34186"/>
                </a:lnTo>
                <a:lnTo>
                  <a:pt x="101829" y="39677"/>
                </a:lnTo>
                <a:lnTo>
                  <a:pt x="95331" y="44290"/>
                </a:lnTo>
                <a:lnTo>
                  <a:pt x="89093" y="48318"/>
                </a:lnTo>
                <a:lnTo>
                  <a:pt x="83030" y="52908"/>
                </a:lnTo>
                <a:lnTo>
                  <a:pt x="77083" y="57874"/>
                </a:lnTo>
                <a:lnTo>
                  <a:pt x="71213" y="63088"/>
                </a:lnTo>
                <a:lnTo>
                  <a:pt x="63490" y="73233"/>
                </a:lnTo>
                <a:lnTo>
                  <a:pt x="54532" y="86663"/>
                </a:lnTo>
                <a:lnTo>
                  <a:pt x="44749" y="102285"/>
                </a:lnTo>
                <a:lnTo>
                  <a:pt x="37275" y="114604"/>
                </a:lnTo>
                <a:lnTo>
                  <a:pt x="31340" y="124721"/>
                </a:lnTo>
                <a:lnTo>
                  <a:pt x="26430" y="133371"/>
                </a:lnTo>
                <a:lnTo>
                  <a:pt x="22205" y="144853"/>
                </a:lnTo>
                <a:lnTo>
                  <a:pt x="18435" y="158223"/>
                </a:lnTo>
                <a:lnTo>
                  <a:pt x="14970" y="172851"/>
                </a:lnTo>
                <a:lnTo>
                  <a:pt x="11707" y="185460"/>
                </a:lnTo>
                <a:lnTo>
                  <a:pt x="8580" y="196724"/>
                </a:lnTo>
                <a:lnTo>
                  <a:pt x="5541" y="207091"/>
                </a:lnTo>
                <a:lnTo>
                  <a:pt x="3517" y="219717"/>
                </a:lnTo>
                <a:lnTo>
                  <a:pt x="2167" y="233849"/>
                </a:lnTo>
                <a:lnTo>
                  <a:pt x="667" y="261934"/>
                </a:lnTo>
                <a:lnTo>
                  <a:pt x="0" y="283942"/>
                </a:lnTo>
                <a:lnTo>
                  <a:pt x="775" y="293811"/>
                </a:lnTo>
                <a:lnTo>
                  <a:pt x="2244" y="303248"/>
                </a:lnTo>
                <a:lnTo>
                  <a:pt x="4176" y="312397"/>
                </a:lnTo>
                <a:lnTo>
                  <a:pt x="6416" y="320401"/>
                </a:lnTo>
                <a:lnTo>
                  <a:pt x="8862" y="327642"/>
                </a:lnTo>
                <a:lnTo>
                  <a:pt x="11445" y="334374"/>
                </a:lnTo>
                <a:lnTo>
                  <a:pt x="16855" y="349474"/>
                </a:lnTo>
                <a:lnTo>
                  <a:pt x="19632" y="357502"/>
                </a:lnTo>
                <a:lnTo>
                  <a:pt x="23387" y="364758"/>
                </a:lnTo>
                <a:lnTo>
                  <a:pt x="32641" y="377901"/>
                </a:lnTo>
                <a:lnTo>
                  <a:pt x="40563" y="387552"/>
                </a:lnTo>
                <a:lnTo>
                  <a:pt x="48212" y="395017"/>
                </a:lnTo>
                <a:lnTo>
                  <a:pt x="57961" y="401510"/>
                </a:lnTo>
                <a:lnTo>
                  <a:pt x="63227" y="404574"/>
                </a:lnTo>
                <a:lnTo>
                  <a:pt x="68644" y="407570"/>
                </a:lnTo>
                <a:lnTo>
                  <a:pt x="74160" y="410520"/>
                </a:lnTo>
                <a:lnTo>
                  <a:pt x="82829" y="413797"/>
                </a:lnTo>
                <a:lnTo>
                  <a:pt x="90809" y="416206"/>
                </a:lnTo>
                <a:lnTo>
                  <a:pt x="100705" y="420452"/>
                </a:lnTo>
                <a:lnTo>
                  <a:pt x="106964" y="421013"/>
                </a:lnTo>
                <a:lnTo>
                  <a:pt x="113995" y="420434"/>
                </a:lnTo>
                <a:lnTo>
                  <a:pt x="121538" y="419095"/>
                </a:lnTo>
                <a:lnTo>
                  <a:pt x="128473" y="418204"/>
                </a:lnTo>
                <a:lnTo>
                  <a:pt x="135001" y="417609"/>
                </a:lnTo>
                <a:lnTo>
                  <a:pt x="141258" y="417212"/>
                </a:lnTo>
                <a:lnTo>
                  <a:pt x="147334" y="415995"/>
                </a:lnTo>
                <a:lnTo>
                  <a:pt x="153289" y="414232"/>
                </a:lnTo>
                <a:lnTo>
                  <a:pt x="159165" y="412103"/>
                </a:lnTo>
                <a:lnTo>
                  <a:pt x="164987" y="409732"/>
                </a:lnTo>
                <a:lnTo>
                  <a:pt x="170774" y="407198"/>
                </a:lnTo>
                <a:lnTo>
                  <a:pt x="176536" y="404557"/>
                </a:lnTo>
                <a:lnTo>
                  <a:pt x="182283" y="400891"/>
                </a:lnTo>
                <a:lnTo>
                  <a:pt x="188019" y="396542"/>
                </a:lnTo>
                <a:lnTo>
                  <a:pt x="193749" y="391738"/>
                </a:lnTo>
                <a:lnTo>
                  <a:pt x="199473" y="386630"/>
                </a:lnTo>
                <a:lnTo>
                  <a:pt x="210913" y="375874"/>
                </a:lnTo>
                <a:lnTo>
                  <a:pt x="237166" y="350007"/>
                </a:lnTo>
                <a:lnTo>
                  <a:pt x="246515" y="337855"/>
                </a:lnTo>
                <a:lnTo>
                  <a:pt x="255606" y="324038"/>
                </a:lnTo>
                <a:lnTo>
                  <a:pt x="264523" y="309111"/>
                </a:lnTo>
                <a:lnTo>
                  <a:pt x="271421" y="296303"/>
                </a:lnTo>
                <a:lnTo>
                  <a:pt x="276973" y="284907"/>
                </a:lnTo>
                <a:lnTo>
                  <a:pt x="281625" y="274452"/>
                </a:lnTo>
                <a:lnTo>
                  <a:pt x="286633" y="261767"/>
                </a:lnTo>
                <a:lnTo>
                  <a:pt x="297276" y="232432"/>
                </a:lnTo>
                <a:lnTo>
                  <a:pt x="301829" y="218513"/>
                </a:lnTo>
                <a:lnTo>
                  <a:pt x="305816" y="205425"/>
                </a:lnTo>
                <a:lnTo>
                  <a:pt x="309427" y="192889"/>
                </a:lnTo>
                <a:lnTo>
                  <a:pt x="312787" y="179769"/>
                </a:lnTo>
                <a:lnTo>
                  <a:pt x="319060" y="152491"/>
                </a:lnTo>
                <a:lnTo>
                  <a:pt x="320161" y="140455"/>
                </a:lnTo>
                <a:lnTo>
                  <a:pt x="319943" y="129573"/>
                </a:lnTo>
                <a:lnTo>
                  <a:pt x="318845" y="119461"/>
                </a:lnTo>
                <a:lnTo>
                  <a:pt x="317161" y="110815"/>
                </a:lnTo>
                <a:lnTo>
                  <a:pt x="315085" y="103145"/>
                </a:lnTo>
                <a:lnTo>
                  <a:pt x="312749" y="96127"/>
                </a:lnTo>
                <a:lnTo>
                  <a:pt x="310153" y="83250"/>
                </a:lnTo>
                <a:lnTo>
                  <a:pt x="308047" y="71176"/>
                </a:lnTo>
                <a:lnTo>
                  <a:pt x="303936" y="59460"/>
                </a:lnTo>
                <a:lnTo>
                  <a:pt x="300554" y="54622"/>
                </a:lnTo>
                <a:lnTo>
                  <a:pt x="291716" y="46705"/>
                </a:lnTo>
                <a:lnTo>
                  <a:pt x="286692" y="43261"/>
                </a:lnTo>
                <a:lnTo>
                  <a:pt x="281437" y="40012"/>
                </a:lnTo>
                <a:lnTo>
                  <a:pt x="276030" y="36894"/>
                </a:lnTo>
                <a:lnTo>
                  <a:pt x="264941" y="30889"/>
                </a:lnTo>
                <a:lnTo>
                  <a:pt x="259317" y="27953"/>
                </a:lnTo>
                <a:lnTo>
                  <a:pt x="253663" y="25997"/>
                </a:lnTo>
                <a:lnTo>
                  <a:pt x="247988" y="24693"/>
                </a:lnTo>
                <a:lnTo>
                  <a:pt x="242300" y="23823"/>
                </a:lnTo>
                <a:lnTo>
                  <a:pt x="233440" y="22857"/>
                </a:lnTo>
                <a:lnTo>
                  <a:pt x="222352" y="22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10"/>
          <p:cNvSpPr/>
          <p:nvPr/>
        </p:nvSpPr>
        <p:spPr>
          <a:xfrm>
            <a:off x="5568286" y="3300412"/>
            <a:ext cx="280504" cy="462869"/>
          </a:xfrm>
          <a:custGeom>
            <a:avLst/>
            <a:gdLst/>
            <a:ahLst/>
            <a:cxnLst/>
            <a:rect l="0" t="0" r="0" b="0"/>
            <a:pathLst>
              <a:path w="280504" h="462869">
                <a:moveTo>
                  <a:pt x="135284" y="17145"/>
                </a:moveTo>
                <a:lnTo>
                  <a:pt x="121631" y="21696"/>
                </a:lnTo>
                <a:lnTo>
                  <a:pt x="115705" y="24942"/>
                </a:lnTo>
                <a:lnTo>
                  <a:pt x="109849" y="29010"/>
                </a:lnTo>
                <a:lnTo>
                  <a:pt x="96356" y="39563"/>
                </a:lnTo>
                <a:lnTo>
                  <a:pt x="77660" y="53779"/>
                </a:lnTo>
                <a:lnTo>
                  <a:pt x="59191" y="67082"/>
                </a:lnTo>
                <a:lnTo>
                  <a:pt x="50265" y="73296"/>
                </a:lnTo>
                <a:lnTo>
                  <a:pt x="40504" y="82202"/>
                </a:lnTo>
                <a:lnTo>
                  <a:pt x="30188" y="92901"/>
                </a:lnTo>
                <a:lnTo>
                  <a:pt x="19500" y="104797"/>
                </a:lnTo>
                <a:lnTo>
                  <a:pt x="12374" y="113679"/>
                </a:lnTo>
                <a:lnTo>
                  <a:pt x="4457" y="126089"/>
                </a:lnTo>
                <a:lnTo>
                  <a:pt x="938" y="134780"/>
                </a:lnTo>
                <a:lnTo>
                  <a:pt x="0" y="138431"/>
                </a:lnTo>
                <a:lnTo>
                  <a:pt x="1280" y="141817"/>
                </a:lnTo>
                <a:lnTo>
                  <a:pt x="4037" y="145027"/>
                </a:lnTo>
                <a:lnTo>
                  <a:pt x="11230" y="151134"/>
                </a:lnTo>
                <a:lnTo>
                  <a:pt x="17601" y="157023"/>
                </a:lnTo>
                <a:lnTo>
                  <a:pt x="20634" y="158974"/>
                </a:lnTo>
                <a:lnTo>
                  <a:pt x="26543" y="161143"/>
                </a:lnTo>
                <a:lnTo>
                  <a:pt x="34884" y="164647"/>
                </a:lnTo>
                <a:lnTo>
                  <a:pt x="39776" y="166915"/>
                </a:lnTo>
                <a:lnTo>
                  <a:pt x="49704" y="170331"/>
                </a:lnTo>
                <a:lnTo>
                  <a:pt x="142635" y="199703"/>
                </a:lnTo>
                <a:lnTo>
                  <a:pt x="151615" y="203620"/>
                </a:lnTo>
                <a:lnTo>
                  <a:pt x="160458" y="208137"/>
                </a:lnTo>
                <a:lnTo>
                  <a:pt x="169212" y="213053"/>
                </a:lnTo>
                <a:lnTo>
                  <a:pt x="176952" y="218236"/>
                </a:lnTo>
                <a:lnTo>
                  <a:pt x="184018" y="223595"/>
                </a:lnTo>
                <a:lnTo>
                  <a:pt x="190633" y="229074"/>
                </a:lnTo>
                <a:lnTo>
                  <a:pt x="197901" y="234631"/>
                </a:lnTo>
                <a:lnTo>
                  <a:pt x="205603" y="240241"/>
                </a:lnTo>
                <a:lnTo>
                  <a:pt x="213596" y="245885"/>
                </a:lnTo>
                <a:lnTo>
                  <a:pt x="219877" y="251554"/>
                </a:lnTo>
                <a:lnTo>
                  <a:pt x="225016" y="257237"/>
                </a:lnTo>
                <a:lnTo>
                  <a:pt x="229396" y="262932"/>
                </a:lnTo>
                <a:lnTo>
                  <a:pt x="234220" y="268633"/>
                </a:lnTo>
                <a:lnTo>
                  <a:pt x="239341" y="274339"/>
                </a:lnTo>
                <a:lnTo>
                  <a:pt x="244660" y="280048"/>
                </a:lnTo>
                <a:lnTo>
                  <a:pt x="253110" y="294011"/>
                </a:lnTo>
                <a:lnTo>
                  <a:pt x="263223" y="315397"/>
                </a:lnTo>
                <a:lnTo>
                  <a:pt x="275173" y="339690"/>
                </a:lnTo>
                <a:lnTo>
                  <a:pt x="278419" y="351316"/>
                </a:lnTo>
                <a:lnTo>
                  <a:pt x="279862" y="362833"/>
                </a:lnTo>
                <a:lnTo>
                  <a:pt x="280503" y="374302"/>
                </a:lnTo>
                <a:lnTo>
                  <a:pt x="278248" y="385749"/>
                </a:lnTo>
                <a:lnTo>
                  <a:pt x="274071" y="397186"/>
                </a:lnTo>
                <a:lnTo>
                  <a:pt x="269039" y="408620"/>
                </a:lnTo>
                <a:lnTo>
                  <a:pt x="260851" y="421216"/>
                </a:lnTo>
                <a:lnTo>
                  <a:pt x="252686" y="430412"/>
                </a:lnTo>
                <a:lnTo>
                  <a:pt x="247842" y="435532"/>
                </a:lnTo>
                <a:lnTo>
                  <a:pt x="242708" y="439897"/>
                </a:lnTo>
                <a:lnTo>
                  <a:pt x="237380" y="443760"/>
                </a:lnTo>
                <a:lnTo>
                  <a:pt x="231922" y="447287"/>
                </a:lnTo>
                <a:lnTo>
                  <a:pt x="226380" y="450591"/>
                </a:lnTo>
                <a:lnTo>
                  <a:pt x="220779" y="453747"/>
                </a:lnTo>
                <a:lnTo>
                  <a:pt x="215141" y="456803"/>
                </a:lnTo>
                <a:lnTo>
                  <a:pt x="209477" y="458840"/>
                </a:lnTo>
                <a:lnTo>
                  <a:pt x="203795" y="460199"/>
                </a:lnTo>
                <a:lnTo>
                  <a:pt x="198103" y="461104"/>
                </a:lnTo>
                <a:lnTo>
                  <a:pt x="192403" y="461708"/>
                </a:lnTo>
                <a:lnTo>
                  <a:pt x="186699" y="462110"/>
                </a:lnTo>
                <a:lnTo>
                  <a:pt x="180990" y="462378"/>
                </a:lnTo>
                <a:lnTo>
                  <a:pt x="169568" y="462677"/>
                </a:lnTo>
                <a:lnTo>
                  <a:pt x="146712" y="462868"/>
                </a:lnTo>
                <a:lnTo>
                  <a:pt x="140998" y="461931"/>
                </a:lnTo>
                <a:lnTo>
                  <a:pt x="135283" y="460354"/>
                </a:lnTo>
                <a:lnTo>
                  <a:pt x="129568" y="458350"/>
                </a:lnTo>
                <a:lnTo>
                  <a:pt x="123853" y="457014"/>
                </a:lnTo>
                <a:lnTo>
                  <a:pt x="118139" y="456124"/>
                </a:lnTo>
                <a:lnTo>
                  <a:pt x="112423" y="455530"/>
                </a:lnTo>
                <a:lnTo>
                  <a:pt x="106709" y="454182"/>
                </a:lnTo>
                <a:lnTo>
                  <a:pt x="100993" y="452331"/>
                </a:lnTo>
                <a:lnTo>
                  <a:pt x="95278" y="450144"/>
                </a:lnTo>
                <a:lnTo>
                  <a:pt x="89564" y="446780"/>
                </a:lnTo>
                <a:lnTo>
                  <a:pt x="83848" y="442634"/>
                </a:lnTo>
                <a:lnTo>
                  <a:pt x="78133" y="437964"/>
                </a:lnTo>
                <a:lnTo>
                  <a:pt x="73371" y="432946"/>
                </a:lnTo>
                <a:lnTo>
                  <a:pt x="65539" y="422291"/>
                </a:lnTo>
                <a:lnTo>
                  <a:pt x="58883" y="411205"/>
                </a:lnTo>
                <a:lnTo>
                  <a:pt x="55775" y="405581"/>
                </a:lnTo>
                <a:lnTo>
                  <a:pt x="52322" y="394253"/>
                </a:lnTo>
                <a:lnTo>
                  <a:pt x="50786" y="381916"/>
                </a:lnTo>
                <a:lnTo>
                  <a:pt x="50378" y="374626"/>
                </a:lnTo>
                <a:lnTo>
                  <a:pt x="49922" y="358906"/>
                </a:lnTo>
                <a:lnTo>
                  <a:pt x="49720" y="342393"/>
                </a:lnTo>
                <a:lnTo>
                  <a:pt x="50619" y="333990"/>
                </a:lnTo>
                <a:lnTo>
                  <a:pt x="52170" y="325530"/>
                </a:lnTo>
                <a:lnTo>
                  <a:pt x="54157" y="317033"/>
                </a:lnTo>
                <a:lnTo>
                  <a:pt x="57387" y="307558"/>
                </a:lnTo>
                <a:lnTo>
                  <a:pt x="61445" y="297431"/>
                </a:lnTo>
                <a:lnTo>
                  <a:pt x="66055" y="286870"/>
                </a:lnTo>
                <a:lnTo>
                  <a:pt x="76258" y="264975"/>
                </a:lnTo>
                <a:lnTo>
                  <a:pt x="98330" y="219875"/>
                </a:lnTo>
                <a:lnTo>
                  <a:pt x="104933" y="207544"/>
                </a:lnTo>
                <a:lnTo>
                  <a:pt x="119889" y="181142"/>
                </a:lnTo>
                <a:lnTo>
                  <a:pt x="129784" y="165529"/>
                </a:lnTo>
                <a:lnTo>
                  <a:pt x="153477" y="130401"/>
                </a:lnTo>
                <a:lnTo>
                  <a:pt x="164557" y="115509"/>
                </a:lnTo>
                <a:lnTo>
                  <a:pt x="174802" y="102724"/>
                </a:lnTo>
                <a:lnTo>
                  <a:pt x="184489" y="91342"/>
                </a:lnTo>
                <a:lnTo>
                  <a:pt x="194757" y="77088"/>
                </a:lnTo>
                <a:lnTo>
                  <a:pt x="205413" y="60917"/>
                </a:lnTo>
                <a:lnTo>
                  <a:pt x="231687" y="18912"/>
                </a:lnTo>
                <a:lnTo>
                  <a:pt x="232889" y="14513"/>
                </a:lnTo>
                <a:lnTo>
                  <a:pt x="232739" y="10628"/>
                </a:lnTo>
                <a:lnTo>
                  <a:pt x="2295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11"/>
          <p:cNvSpPr/>
          <p:nvPr/>
        </p:nvSpPr>
        <p:spPr>
          <a:xfrm>
            <a:off x="6269354" y="3429000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11932" y="11931"/>
                </a:lnTo>
                <a:lnTo>
                  <a:pt x="15575" y="16527"/>
                </a:lnTo>
                <a:lnTo>
                  <a:pt x="19909" y="22448"/>
                </a:lnTo>
                <a:lnTo>
                  <a:pt x="24702" y="29252"/>
                </a:lnTo>
                <a:lnTo>
                  <a:pt x="29803" y="35694"/>
                </a:lnTo>
                <a:lnTo>
                  <a:pt x="35110" y="41893"/>
                </a:lnTo>
                <a:lnTo>
                  <a:pt x="40551" y="47931"/>
                </a:lnTo>
                <a:lnTo>
                  <a:pt x="46084" y="54814"/>
                </a:lnTo>
                <a:lnTo>
                  <a:pt x="51678" y="62260"/>
                </a:lnTo>
                <a:lnTo>
                  <a:pt x="57312" y="70082"/>
                </a:lnTo>
                <a:lnTo>
                  <a:pt x="62974" y="77201"/>
                </a:lnTo>
                <a:lnTo>
                  <a:pt x="68653" y="83852"/>
                </a:lnTo>
                <a:lnTo>
                  <a:pt x="74344" y="90191"/>
                </a:lnTo>
                <a:lnTo>
                  <a:pt x="88287" y="104855"/>
                </a:lnTo>
                <a:lnTo>
                  <a:pt x="115970" y="133001"/>
                </a:lnTo>
                <a:lnTo>
                  <a:pt x="122081" y="138197"/>
                </a:lnTo>
                <a:lnTo>
                  <a:pt x="128060" y="142614"/>
                </a:lnTo>
                <a:lnTo>
                  <a:pt x="133951" y="146511"/>
                </a:lnTo>
                <a:lnTo>
                  <a:pt x="144546" y="155776"/>
                </a:lnTo>
                <a:lnTo>
                  <a:pt x="158277" y="168621"/>
                </a:lnTo>
                <a:lnTo>
                  <a:pt x="174098" y="183851"/>
                </a:lnTo>
                <a:lnTo>
                  <a:pt x="185598" y="194005"/>
                </a:lnTo>
                <a:lnTo>
                  <a:pt x="194217" y="200774"/>
                </a:lnTo>
                <a:lnTo>
                  <a:pt x="200916" y="205287"/>
                </a:lnTo>
                <a:lnTo>
                  <a:pt x="207287" y="209248"/>
                </a:lnTo>
                <a:lnTo>
                  <a:pt x="213439" y="212841"/>
                </a:lnTo>
                <a:lnTo>
                  <a:pt x="219445" y="216189"/>
                </a:lnTo>
                <a:lnTo>
                  <a:pt x="224402" y="219373"/>
                </a:lnTo>
                <a:lnTo>
                  <a:pt x="228659" y="222449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2"/>
          <p:cNvSpPr/>
          <p:nvPr/>
        </p:nvSpPr>
        <p:spPr>
          <a:xfrm>
            <a:off x="6192202" y="3454717"/>
            <a:ext cx="248603" cy="240031"/>
          </a:xfrm>
          <a:custGeom>
            <a:avLst/>
            <a:gdLst/>
            <a:ahLst/>
            <a:cxnLst/>
            <a:rect l="0" t="0" r="0" b="0"/>
            <a:pathLst>
              <a:path w="248603" h="240031">
                <a:moveTo>
                  <a:pt x="248602" y="0"/>
                </a:moveTo>
                <a:lnTo>
                  <a:pt x="234950" y="9102"/>
                </a:lnTo>
                <a:lnTo>
                  <a:pt x="229976" y="13688"/>
                </a:lnTo>
                <a:lnTo>
                  <a:pt x="225707" y="18650"/>
                </a:lnTo>
                <a:lnTo>
                  <a:pt x="221909" y="23864"/>
                </a:lnTo>
                <a:lnTo>
                  <a:pt x="217472" y="28292"/>
                </a:lnTo>
                <a:lnTo>
                  <a:pt x="212609" y="32196"/>
                </a:lnTo>
                <a:lnTo>
                  <a:pt x="207462" y="35752"/>
                </a:lnTo>
                <a:lnTo>
                  <a:pt x="202125" y="39074"/>
                </a:lnTo>
                <a:lnTo>
                  <a:pt x="196663" y="42242"/>
                </a:lnTo>
                <a:lnTo>
                  <a:pt x="191116" y="45306"/>
                </a:lnTo>
                <a:lnTo>
                  <a:pt x="182656" y="53065"/>
                </a:lnTo>
                <a:lnTo>
                  <a:pt x="172253" y="63951"/>
                </a:lnTo>
                <a:lnTo>
                  <a:pt x="160555" y="76924"/>
                </a:lnTo>
                <a:lnTo>
                  <a:pt x="137398" y="101499"/>
                </a:lnTo>
                <a:lnTo>
                  <a:pt x="76476" y="163487"/>
                </a:lnTo>
                <a:lnTo>
                  <a:pt x="37590" y="202434"/>
                </a:lnTo>
                <a:lnTo>
                  <a:pt x="31728" y="209251"/>
                </a:lnTo>
                <a:lnTo>
                  <a:pt x="25914" y="21665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3"/>
          <p:cNvSpPr/>
          <p:nvPr/>
        </p:nvSpPr>
        <p:spPr>
          <a:xfrm>
            <a:off x="6723697" y="3291840"/>
            <a:ext cx="17115" cy="411481"/>
          </a:xfrm>
          <a:custGeom>
            <a:avLst/>
            <a:gdLst/>
            <a:ahLst/>
            <a:cxnLst/>
            <a:rect l="0" t="0" r="0" b="0"/>
            <a:pathLst>
              <a:path w="17115" h="411481">
                <a:moveTo>
                  <a:pt x="8572" y="0"/>
                </a:moveTo>
                <a:lnTo>
                  <a:pt x="13124" y="9101"/>
                </a:lnTo>
                <a:lnTo>
                  <a:pt x="14464" y="12735"/>
                </a:lnTo>
                <a:lnTo>
                  <a:pt x="15358" y="16110"/>
                </a:lnTo>
                <a:lnTo>
                  <a:pt x="15954" y="19312"/>
                </a:lnTo>
                <a:lnTo>
                  <a:pt x="16351" y="27162"/>
                </a:lnTo>
                <a:lnTo>
                  <a:pt x="16910" y="62658"/>
                </a:lnTo>
                <a:lnTo>
                  <a:pt x="17114" y="110662"/>
                </a:lnTo>
                <a:lnTo>
                  <a:pt x="16172" y="128067"/>
                </a:lnTo>
                <a:lnTo>
                  <a:pt x="12585" y="177886"/>
                </a:lnTo>
                <a:lnTo>
                  <a:pt x="10295" y="198601"/>
                </a:lnTo>
                <a:lnTo>
                  <a:pt x="7816" y="215268"/>
                </a:lnTo>
                <a:lnTo>
                  <a:pt x="5211" y="229237"/>
                </a:lnTo>
                <a:lnTo>
                  <a:pt x="3474" y="245217"/>
                </a:lnTo>
                <a:lnTo>
                  <a:pt x="2316" y="262538"/>
                </a:lnTo>
                <a:lnTo>
                  <a:pt x="1544" y="280753"/>
                </a:lnTo>
                <a:lnTo>
                  <a:pt x="687" y="32893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4"/>
          <p:cNvSpPr/>
          <p:nvPr/>
        </p:nvSpPr>
        <p:spPr>
          <a:xfrm>
            <a:off x="6898007" y="3248997"/>
            <a:ext cx="304954" cy="426905"/>
          </a:xfrm>
          <a:custGeom>
            <a:avLst/>
            <a:gdLst/>
            <a:ahLst/>
            <a:cxnLst/>
            <a:rect l="0" t="0" r="0" b="0"/>
            <a:pathLst>
              <a:path w="304954" h="426905">
                <a:moveTo>
                  <a:pt x="57148" y="42843"/>
                </a:moveTo>
                <a:lnTo>
                  <a:pt x="40665" y="75808"/>
                </a:lnTo>
                <a:lnTo>
                  <a:pt x="35534" y="88609"/>
                </a:lnTo>
                <a:lnTo>
                  <a:pt x="32302" y="98426"/>
                </a:lnTo>
                <a:lnTo>
                  <a:pt x="27690" y="109139"/>
                </a:lnTo>
                <a:lnTo>
                  <a:pt x="25127" y="117520"/>
                </a:lnTo>
                <a:lnTo>
                  <a:pt x="22465" y="127870"/>
                </a:lnTo>
                <a:lnTo>
                  <a:pt x="6799" y="196904"/>
                </a:lnTo>
                <a:lnTo>
                  <a:pt x="3579" y="217940"/>
                </a:lnTo>
                <a:lnTo>
                  <a:pt x="1433" y="238632"/>
                </a:lnTo>
                <a:lnTo>
                  <a:pt x="2" y="259094"/>
                </a:lnTo>
                <a:lnTo>
                  <a:pt x="0" y="274640"/>
                </a:lnTo>
                <a:lnTo>
                  <a:pt x="952" y="286909"/>
                </a:lnTo>
                <a:lnTo>
                  <a:pt x="2539" y="296994"/>
                </a:lnTo>
                <a:lnTo>
                  <a:pt x="5501" y="309432"/>
                </a:lnTo>
                <a:lnTo>
                  <a:pt x="9382" y="323439"/>
                </a:lnTo>
                <a:lnTo>
                  <a:pt x="13874" y="338492"/>
                </a:lnTo>
                <a:lnTo>
                  <a:pt x="17821" y="350432"/>
                </a:lnTo>
                <a:lnTo>
                  <a:pt x="21405" y="360297"/>
                </a:lnTo>
                <a:lnTo>
                  <a:pt x="24747" y="368779"/>
                </a:lnTo>
                <a:lnTo>
                  <a:pt x="28460" y="380743"/>
                </a:lnTo>
                <a:lnTo>
                  <a:pt x="29450" y="385267"/>
                </a:lnTo>
                <a:lnTo>
                  <a:pt x="32015" y="389235"/>
                </a:lnTo>
                <a:lnTo>
                  <a:pt x="39945" y="396185"/>
                </a:lnTo>
                <a:lnTo>
                  <a:pt x="47279" y="402449"/>
                </a:lnTo>
                <a:lnTo>
                  <a:pt x="54667" y="408408"/>
                </a:lnTo>
                <a:lnTo>
                  <a:pt x="59303" y="411330"/>
                </a:lnTo>
                <a:lnTo>
                  <a:pt x="64300" y="414231"/>
                </a:lnTo>
                <a:lnTo>
                  <a:pt x="70488" y="417117"/>
                </a:lnTo>
                <a:lnTo>
                  <a:pt x="77471" y="419994"/>
                </a:lnTo>
                <a:lnTo>
                  <a:pt x="84985" y="422864"/>
                </a:lnTo>
                <a:lnTo>
                  <a:pt x="91898" y="424778"/>
                </a:lnTo>
                <a:lnTo>
                  <a:pt x="98412" y="426053"/>
                </a:lnTo>
                <a:lnTo>
                  <a:pt x="104660" y="426904"/>
                </a:lnTo>
                <a:lnTo>
                  <a:pt x="111682" y="426519"/>
                </a:lnTo>
                <a:lnTo>
                  <a:pt x="119222" y="425309"/>
                </a:lnTo>
                <a:lnTo>
                  <a:pt x="127106" y="423550"/>
                </a:lnTo>
                <a:lnTo>
                  <a:pt x="134266" y="421425"/>
                </a:lnTo>
                <a:lnTo>
                  <a:pt x="140945" y="419056"/>
                </a:lnTo>
                <a:lnTo>
                  <a:pt x="147303" y="416524"/>
                </a:lnTo>
                <a:lnTo>
                  <a:pt x="154398" y="412931"/>
                </a:lnTo>
                <a:lnTo>
                  <a:pt x="161986" y="408631"/>
                </a:lnTo>
                <a:lnTo>
                  <a:pt x="169903" y="403859"/>
                </a:lnTo>
                <a:lnTo>
                  <a:pt x="177085" y="398772"/>
                </a:lnTo>
                <a:lnTo>
                  <a:pt x="183779" y="393477"/>
                </a:lnTo>
                <a:lnTo>
                  <a:pt x="190146" y="388041"/>
                </a:lnTo>
                <a:lnTo>
                  <a:pt x="197248" y="380607"/>
                </a:lnTo>
                <a:lnTo>
                  <a:pt x="204840" y="371842"/>
                </a:lnTo>
                <a:lnTo>
                  <a:pt x="212759" y="362188"/>
                </a:lnTo>
                <a:lnTo>
                  <a:pt x="229179" y="341302"/>
                </a:lnTo>
                <a:lnTo>
                  <a:pt x="237558" y="330398"/>
                </a:lnTo>
                <a:lnTo>
                  <a:pt x="245048" y="321223"/>
                </a:lnTo>
                <a:lnTo>
                  <a:pt x="251948" y="313202"/>
                </a:lnTo>
                <a:lnTo>
                  <a:pt x="258452" y="305950"/>
                </a:lnTo>
                <a:lnTo>
                  <a:pt x="264693" y="296352"/>
                </a:lnTo>
                <a:lnTo>
                  <a:pt x="270759" y="285192"/>
                </a:lnTo>
                <a:lnTo>
                  <a:pt x="276707" y="272989"/>
                </a:lnTo>
                <a:lnTo>
                  <a:pt x="280674" y="262948"/>
                </a:lnTo>
                <a:lnTo>
                  <a:pt x="283317" y="254350"/>
                </a:lnTo>
                <a:lnTo>
                  <a:pt x="285080" y="246712"/>
                </a:lnTo>
                <a:lnTo>
                  <a:pt x="288160" y="235906"/>
                </a:lnTo>
                <a:lnTo>
                  <a:pt x="296662" y="208659"/>
                </a:lnTo>
                <a:lnTo>
                  <a:pt x="299692" y="196249"/>
                </a:lnTo>
                <a:lnTo>
                  <a:pt x="301711" y="185118"/>
                </a:lnTo>
                <a:lnTo>
                  <a:pt x="303058" y="174841"/>
                </a:lnTo>
                <a:lnTo>
                  <a:pt x="303954" y="166084"/>
                </a:lnTo>
                <a:lnTo>
                  <a:pt x="304554" y="158341"/>
                </a:lnTo>
                <a:lnTo>
                  <a:pt x="304953" y="151274"/>
                </a:lnTo>
                <a:lnTo>
                  <a:pt x="304266" y="142753"/>
                </a:lnTo>
                <a:lnTo>
                  <a:pt x="302855" y="133262"/>
                </a:lnTo>
                <a:lnTo>
                  <a:pt x="300962" y="123125"/>
                </a:lnTo>
                <a:lnTo>
                  <a:pt x="298749" y="115414"/>
                </a:lnTo>
                <a:lnTo>
                  <a:pt x="293748" y="104306"/>
                </a:lnTo>
                <a:lnTo>
                  <a:pt x="289176" y="97153"/>
                </a:lnTo>
                <a:lnTo>
                  <a:pt x="283271" y="88575"/>
                </a:lnTo>
                <a:lnTo>
                  <a:pt x="276477" y="79046"/>
                </a:lnTo>
                <a:lnTo>
                  <a:pt x="270994" y="71741"/>
                </a:lnTo>
                <a:lnTo>
                  <a:pt x="262362" y="61084"/>
                </a:lnTo>
                <a:lnTo>
                  <a:pt x="257775" y="55956"/>
                </a:lnTo>
                <a:lnTo>
                  <a:pt x="247598" y="45178"/>
                </a:lnTo>
                <a:lnTo>
                  <a:pt x="239360" y="38685"/>
                </a:lnTo>
                <a:lnTo>
                  <a:pt x="229105" y="31498"/>
                </a:lnTo>
                <a:lnTo>
                  <a:pt x="217505" y="23850"/>
                </a:lnTo>
                <a:lnTo>
                  <a:pt x="207868" y="17798"/>
                </a:lnTo>
                <a:lnTo>
                  <a:pt x="199538" y="12811"/>
                </a:lnTo>
                <a:lnTo>
                  <a:pt x="192080" y="8534"/>
                </a:lnTo>
                <a:lnTo>
                  <a:pt x="185202" y="5683"/>
                </a:lnTo>
                <a:lnTo>
                  <a:pt x="178712" y="3782"/>
                </a:lnTo>
                <a:lnTo>
                  <a:pt x="172481" y="2514"/>
                </a:lnTo>
                <a:lnTo>
                  <a:pt x="166421" y="1670"/>
                </a:lnTo>
                <a:lnTo>
                  <a:pt x="160477" y="1107"/>
                </a:lnTo>
                <a:lnTo>
                  <a:pt x="154609" y="731"/>
                </a:lnTo>
                <a:lnTo>
                  <a:pt x="148792" y="481"/>
                </a:lnTo>
                <a:lnTo>
                  <a:pt x="132456" y="128"/>
                </a:lnTo>
                <a:lnTo>
                  <a:pt x="105706" y="0"/>
                </a:lnTo>
                <a:lnTo>
                  <a:pt x="99044" y="946"/>
                </a:lnTo>
                <a:lnTo>
                  <a:pt x="92699" y="2529"/>
                </a:lnTo>
                <a:lnTo>
                  <a:pt x="74293" y="85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5"/>
          <p:cNvSpPr/>
          <p:nvPr/>
        </p:nvSpPr>
        <p:spPr>
          <a:xfrm>
            <a:off x="7289482" y="3021999"/>
            <a:ext cx="222331" cy="201262"/>
          </a:xfrm>
          <a:custGeom>
            <a:avLst/>
            <a:gdLst/>
            <a:ahLst/>
            <a:cxnLst/>
            <a:rect l="0" t="0" r="0" b="0"/>
            <a:pathLst>
              <a:path w="222331" h="201262">
                <a:moveTo>
                  <a:pt x="0" y="46956"/>
                </a:moveTo>
                <a:lnTo>
                  <a:pt x="4551" y="46956"/>
                </a:lnTo>
                <a:lnTo>
                  <a:pt x="7797" y="45051"/>
                </a:lnTo>
                <a:lnTo>
                  <a:pt x="11865" y="41876"/>
                </a:lnTo>
                <a:lnTo>
                  <a:pt x="16482" y="37854"/>
                </a:lnTo>
                <a:lnTo>
                  <a:pt x="28134" y="32315"/>
                </a:lnTo>
                <a:lnTo>
                  <a:pt x="44474" y="25765"/>
                </a:lnTo>
                <a:lnTo>
                  <a:pt x="63939" y="18541"/>
                </a:lnTo>
                <a:lnTo>
                  <a:pt x="78821" y="13725"/>
                </a:lnTo>
                <a:lnTo>
                  <a:pt x="90648" y="10515"/>
                </a:lnTo>
                <a:lnTo>
                  <a:pt x="100436" y="8374"/>
                </a:lnTo>
                <a:lnTo>
                  <a:pt x="109821" y="5994"/>
                </a:lnTo>
                <a:lnTo>
                  <a:pt x="118934" y="3456"/>
                </a:lnTo>
                <a:lnTo>
                  <a:pt x="127866" y="811"/>
                </a:lnTo>
                <a:lnTo>
                  <a:pt x="135727" y="0"/>
                </a:lnTo>
                <a:lnTo>
                  <a:pt x="142872" y="412"/>
                </a:lnTo>
                <a:lnTo>
                  <a:pt x="149540" y="1639"/>
                </a:lnTo>
                <a:lnTo>
                  <a:pt x="156844" y="2457"/>
                </a:lnTo>
                <a:lnTo>
                  <a:pt x="164570" y="3002"/>
                </a:lnTo>
                <a:lnTo>
                  <a:pt x="172578" y="3366"/>
                </a:lnTo>
                <a:lnTo>
                  <a:pt x="177918" y="4561"/>
                </a:lnTo>
                <a:lnTo>
                  <a:pt x="181476" y="6310"/>
                </a:lnTo>
                <a:lnTo>
                  <a:pt x="183850" y="8429"/>
                </a:lnTo>
                <a:lnTo>
                  <a:pt x="185431" y="10793"/>
                </a:lnTo>
                <a:lnTo>
                  <a:pt x="187189" y="15961"/>
                </a:lnTo>
                <a:lnTo>
                  <a:pt x="186705" y="19625"/>
                </a:lnTo>
                <a:lnTo>
                  <a:pt x="185430" y="23973"/>
                </a:lnTo>
                <a:lnTo>
                  <a:pt x="183628" y="28776"/>
                </a:lnTo>
                <a:lnTo>
                  <a:pt x="180521" y="32931"/>
                </a:lnTo>
                <a:lnTo>
                  <a:pt x="176546" y="36653"/>
                </a:lnTo>
                <a:lnTo>
                  <a:pt x="171989" y="40087"/>
                </a:lnTo>
                <a:lnTo>
                  <a:pt x="168000" y="44282"/>
                </a:lnTo>
                <a:lnTo>
                  <a:pt x="164387" y="48983"/>
                </a:lnTo>
                <a:lnTo>
                  <a:pt x="161026" y="54022"/>
                </a:lnTo>
                <a:lnTo>
                  <a:pt x="155929" y="59287"/>
                </a:lnTo>
                <a:lnTo>
                  <a:pt x="149673" y="64701"/>
                </a:lnTo>
                <a:lnTo>
                  <a:pt x="142644" y="70216"/>
                </a:lnTo>
                <a:lnTo>
                  <a:pt x="136054" y="74845"/>
                </a:lnTo>
                <a:lnTo>
                  <a:pt x="129755" y="78884"/>
                </a:lnTo>
                <a:lnTo>
                  <a:pt x="123651" y="82528"/>
                </a:lnTo>
                <a:lnTo>
                  <a:pt x="118629" y="85911"/>
                </a:lnTo>
                <a:lnTo>
                  <a:pt x="114328" y="89118"/>
                </a:lnTo>
                <a:lnTo>
                  <a:pt x="110509" y="92209"/>
                </a:lnTo>
                <a:lnTo>
                  <a:pt x="106058" y="95222"/>
                </a:lnTo>
                <a:lnTo>
                  <a:pt x="101185" y="98183"/>
                </a:lnTo>
                <a:lnTo>
                  <a:pt x="96032" y="101110"/>
                </a:lnTo>
                <a:lnTo>
                  <a:pt x="91644" y="104013"/>
                </a:lnTo>
                <a:lnTo>
                  <a:pt x="87766" y="106902"/>
                </a:lnTo>
                <a:lnTo>
                  <a:pt x="84228" y="109779"/>
                </a:lnTo>
                <a:lnTo>
                  <a:pt x="77758" y="112978"/>
                </a:lnTo>
                <a:lnTo>
                  <a:pt x="74698" y="113830"/>
                </a:lnTo>
                <a:lnTo>
                  <a:pt x="74563" y="114399"/>
                </a:lnTo>
                <a:lnTo>
                  <a:pt x="79495" y="115030"/>
                </a:lnTo>
                <a:lnTo>
                  <a:pt x="83477" y="114246"/>
                </a:lnTo>
                <a:lnTo>
                  <a:pt x="88036" y="112771"/>
                </a:lnTo>
                <a:lnTo>
                  <a:pt x="92981" y="110835"/>
                </a:lnTo>
                <a:lnTo>
                  <a:pt x="98183" y="109544"/>
                </a:lnTo>
                <a:lnTo>
                  <a:pt x="103555" y="108684"/>
                </a:lnTo>
                <a:lnTo>
                  <a:pt x="109041" y="108110"/>
                </a:lnTo>
                <a:lnTo>
                  <a:pt x="115557" y="106775"/>
                </a:lnTo>
                <a:lnTo>
                  <a:pt x="122758" y="104933"/>
                </a:lnTo>
                <a:lnTo>
                  <a:pt x="130417" y="102752"/>
                </a:lnTo>
                <a:lnTo>
                  <a:pt x="137427" y="101298"/>
                </a:lnTo>
                <a:lnTo>
                  <a:pt x="144006" y="100329"/>
                </a:lnTo>
                <a:lnTo>
                  <a:pt x="150296" y="99683"/>
                </a:lnTo>
                <a:lnTo>
                  <a:pt x="157347" y="100204"/>
                </a:lnTo>
                <a:lnTo>
                  <a:pt x="164906" y="101505"/>
                </a:lnTo>
                <a:lnTo>
                  <a:pt x="172802" y="103324"/>
                </a:lnTo>
                <a:lnTo>
                  <a:pt x="179972" y="104537"/>
                </a:lnTo>
                <a:lnTo>
                  <a:pt x="186657" y="105346"/>
                </a:lnTo>
                <a:lnTo>
                  <a:pt x="193018" y="105885"/>
                </a:lnTo>
                <a:lnTo>
                  <a:pt x="198211" y="107197"/>
                </a:lnTo>
                <a:lnTo>
                  <a:pt x="202626" y="109024"/>
                </a:lnTo>
                <a:lnTo>
                  <a:pt x="206521" y="111194"/>
                </a:lnTo>
                <a:lnTo>
                  <a:pt x="213390" y="116146"/>
                </a:lnTo>
                <a:lnTo>
                  <a:pt x="216555" y="118800"/>
                </a:lnTo>
                <a:lnTo>
                  <a:pt x="218665" y="122474"/>
                </a:lnTo>
                <a:lnTo>
                  <a:pt x="220072" y="126829"/>
                </a:lnTo>
                <a:lnTo>
                  <a:pt x="221009" y="131637"/>
                </a:lnTo>
                <a:lnTo>
                  <a:pt x="221634" y="135795"/>
                </a:lnTo>
                <a:lnTo>
                  <a:pt x="222051" y="139519"/>
                </a:lnTo>
                <a:lnTo>
                  <a:pt x="222330" y="142955"/>
                </a:lnTo>
                <a:lnTo>
                  <a:pt x="221562" y="146197"/>
                </a:lnTo>
                <a:lnTo>
                  <a:pt x="218170" y="152341"/>
                </a:lnTo>
                <a:lnTo>
                  <a:pt x="214979" y="156265"/>
                </a:lnTo>
                <a:lnTo>
                  <a:pt x="210947" y="160786"/>
                </a:lnTo>
                <a:lnTo>
                  <a:pt x="202339" y="169937"/>
                </a:lnTo>
                <a:lnTo>
                  <a:pt x="195339" y="177179"/>
                </a:lnTo>
                <a:lnTo>
                  <a:pt x="190233" y="180444"/>
                </a:lnTo>
                <a:lnTo>
                  <a:pt x="183972" y="183573"/>
                </a:lnTo>
                <a:lnTo>
                  <a:pt x="176941" y="186611"/>
                </a:lnTo>
                <a:lnTo>
                  <a:pt x="164048" y="192527"/>
                </a:lnTo>
                <a:lnTo>
                  <a:pt x="157943" y="195438"/>
                </a:lnTo>
                <a:lnTo>
                  <a:pt x="151968" y="197379"/>
                </a:lnTo>
                <a:lnTo>
                  <a:pt x="146079" y="198673"/>
                </a:lnTo>
                <a:lnTo>
                  <a:pt x="140249" y="199535"/>
                </a:lnTo>
                <a:lnTo>
                  <a:pt x="133504" y="200110"/>
                </a:lnTo>
                <a:lnTo>
                  <a:pt x="126150" y="200494"/>
                </a:lnTo>
                <a:lnTo>
                  <a:pt x="109407" y="200920"/>
                </a:lnTo>
                <a:lnTo>
                  <a:pt x="42862" y="2012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6"/>
          <p:cNvSpPr/>
          <p:nvPr/>
        </p:nvSpPr>
        <p:spPr>
          <a:xfrm>
            <a:off x="1931888" y="4380682"/>
            <a:ext cx="556662" cy="590007"/>
          </a:xfrm>
          <a:custGeom>
            <a:avLst/>
            <a:gdLst/>
            <a:ahLst/>
            <a:cxnLst/>
            <a:rect l="0" t="0" r="0" b="0"/>
            <a:pathLst>
              <a:path w="556662" h="590007">
                <a:moveTo>
                  <a:pt x="376971" y="17010"/>
                </a:moveTo>
                <a:lnTo>
                  <a:pt x="364236" y="10166"/>
                </a:lnTo>
                <a:lnTo>
                  <a:pt x="357659" y="5078"/>
                </a:lnTo>
                <a:lnTo>
                  <a:pt x="353619" y="3341"/>
                </a:lnTo>
                <a:lnTo>
                  <a:pt x="339784" y="895"/>
                </a:lnTo>
                <a:lnTo>
                  <a:pt x="323050" y="0"/>
                </a:lnTo>
                <a:lnTo>
                  <a:pt x="320069" y="908"/>
                </a:lnTo>
                <a:lnTo>
                  <a:pt x="314216" y="4456"/>
                </a:lnTo>
                <a:lnTo>
                  <a:pt x="305900" y="6668"/>
                </a:lnTo>
                <a:lnTo>
                  <a:pt x="301016" y="7258"/>
                </a:lnTo>
                <a:lnTo>
                  <a:pt x="287968" y="12993"/>
                </a:lnTo>
                <a:lnTo>
                  <a:pt x="273597" y="20940"/>
                </a:lnTo>
                <a:lnTo>
                  <a:pt x="260860" y="27647"/>
                </a:lnTo>
                <a:lnTo>
                  <a:pt x="233877" y="41329"/>
                </a:lnTo>
                <a:lnTo>
                  <a:pt x="223473" y="48462"/>
                </a:lnTo>
                <a:lnTo>
                  <a:pt x="212727" y="57028"/>
                </a:lnTo>
                <a:lnTo>
                  <a:pt x="201752" y="66549"/>
                </a:lnTo>
                <a:lnTo>
                  <a:pt x="191579" y="74801"/>
                </a:lnTo>
                <a:lnTo>
                  <a:pt x="181939" y="82207"/>
                </a:lnTo>
                <a:lnTo>
                  <a:pt x="172655" y="89050"/>
                </a:lnTo>
                <a:lnTo>
                  <a:pt x="162655" y="98374"/>
                </a:lnTo>
                <a:lnTo>
                  <a:pt x="152179" y="109353"/>
                </a:lnTo>
                <a:lnTo>
                  <a:pt x="141385" y="121435"/>
                </a:lnTo>
                <a:lnTo>
                  <a:pt x="132284" y="132346"/>
                </a:lnTo>
                <a:lnTo>
                  <a:pt x="124311" y="142479"/>
                </a:lnTo>
                <a:lnTo>
                  <a:pt x="109421" y="160404"/>
                </a:lnTo>
                <a:lnTo>
                  <a:pt x="93277" y="174721"/>
                </a:lnTo>
                <a:lnTo>
                  <a:pt x="81658" y="189974"/>
                </a:lnTo>
                <a:lnTo>
                  <a:pt x="77226" y="198042"/>
                </a:lnTo>
                <a:lnTo>
                  <a:pt x="59601" y="227326"/>
                </a:lnTo>
                <a:lnTo>
                  <a:pt x="48234" y="245803"/>
                </a:lnTo>
                <a:lnTo>
                  <a:pt x="38750" y="263836"/>
                </a:lnTo>
                <a:lnTo>
                  <a:pt x="30523" y="281574"/>
                </a:lnTo>
                <a:lnTo>
                  <a:pt x="23133" y="299113"/>
                </a:lnTo>
                <a:lnTo>
                  <a:pt x="12383" y="326222"/>
                </a:lnTo>
                <a:lnTo>
                  <a:pt x="8182" y="337451"/>
                </a:lnTo>
                <a:lnTo>
                  <a:pt x="3515" y="355009"/>
                </a:lnTo>
                <a:lnTo>
                  <a:pt x="1441" y="370114"/>
                </a:lnTo>
                <a:lnTo>
                  <a:pt x="519" y="386353"/>
                </a:lnTo>
                <a:lnTo>
                  <a:pt x="109" y="408175"/>
                </a:lnTo>
                <a:lnTo>
                  <a:pt x="0" y="420662"/>
                </a:lnTo>
                <a:lnTo>
                  <a:pt x="1832" y="435653"/>
                </a:lnTo>
                <a:lnTo>
                  <a:pt x="4959" y="452316"/>
                </a:lnTo>
                <a:lnTo>
                  <a:pt x="8948" y="470092"/>
                </a:lnTo>
                <a:lnTo>
                  <a:pt x="12560" y="484800"/>
                </a:lnTo>
                <a:lnTo>
                  <a:pt x="15921" y="497462"/>
                </a:lnTo>
                <a:lnTo>
                  <a:pt x="19113" y="508762"/>
                </a:lnTo>
                <a:lnTo>
                  <a:pt x="23147" y="517247"/>
                </a:lnTo>
                <a:lnTo>
                  <a:pt x="32709" y="529215"/>
                </a:lnTo>
                <a:lnTo>
                  <a:pt x="53353" y="550410"/>
                </a:lnTo>
                <a:lnTo>
                  <a:pt x="69311" y="561417"/>
                </a:lnTo>
                <a:lnTo>
                  <a:pt x="98288" y="576244"/>
                </a:lnTo>
                <a:lnTo>
                  <a:pt x="110555" y="579883"/>
                </a:lnTo>
                <a:lnTo>
                  <a:pt x="123309" y="582453"/>
                </a:lnTo>
                <a:lnTo>
                  <a:pt x="138502" y="586771"/>
                </a:lnTo>
                <a:lnTo>
                  <a:pt x="152240" y="589325"/>
                </a:lnTo>
                <a:lnTo>
                  <a:pt x="158571" y="590006"/>
                </a:lnTo>
                <a:lnTo>
                  <a:pt x="173224" y="588222"/>
                </a:lnTo>
                <a:lnTo>
                  <a:pt x="188310" y="585207"/>
                </a:lnTo>
                <a:lnTo>
                  <a:pt x="201364" y="583867"/>
                </a:lnTo>
                <a:lnTo>
                  <a:pt x="211323" y="581605"/>
                </a:lnTo>
                <a:lnTo>
                  <a:pt x="223676" y="578192"/>
                </a:lnTo>
                <a:lnTo>
                  <a:pt x="237627" y="574011"/>
                </a:lnTo>
                <a:lnTo>
                  <a:pt x="248833" y="569319"/>
                </a:lnTo>
                <a:lnTo>
                  <a:pt x="258208" y="564286"/>
                </a:lnTo>
                <a:lnTo>
                  <a:pt x="266364" y="559026"/>
                </a:lnTo>
                <a:lnTo>
                  <a:pt x="277515" y="552662"/>
                </a:lnTo>
                <a:lnTo>
                  <a:pt x="305146" y="537970"/>
                </a:lnTo>
                <a:lnTo>
                  <a:pt x="322420" y="527194"/>
                </a:lnTo>
                <a:lnTo>
                  <a:pt x="341557" y="514295"/>
                </a:lnTo>
                <a:lnTo>
                  <a:pt x="361934" y="499981"/>
                </a:lnTo>
                <a:lnTo>
                  <a:pt x="377424" y="488533"/>
                </a:lnTo>
                <a:lnTo>
                  <a:pt x="389656" y="478996"/>
                </a:lnTo>
                <a:lnTo>
                  <a:pt x="399715" y="470734"/>
                </a:lnTo>
                <a:lnTo>
                  <a:pt x="413089" y="457605"/>
                </a:lnTo>
                <a:lnTo>
                  <a:pt x="428672" y="441233"/>
                </a:lnTo>
                <a:lnTo>
                  <a:pt x="445729" y="422698"/>
                </a:lnTo>
                <a:lnTo>
                  <a:pt x="459005" y="407484"/>
                </a:lnTo>
                <a:lnTo>
                  <a:pt x="469760" y="394483"/>
                </a:lnTo>
                <a:lnTo>
                  <a:pt x="478835" y="382959"/>
                </a:lnTo>
                <a:lnTo>
                  <a:pt x="486791" y="372418"/>
                </a:lnTo>
                <a:lnTo>
                  <a:pt x="500710" y="353087"/>
                </a:lnTo>
                <a:lnTo>
                  <a:pt x="508041" y="341074"/>
                </a:lnTo>
                <a:lnTo>
                  <a:pt x="515786" y="327350"/>
                </a:lnTo>
                <a:lnTo>
                  <a:pt x="523807" y="312486"/>
                </a:lnTo>
                <a:lnTo>
                  <a:pt x="531060" y="296861"/>
                </a:lnTo>
                <a:lnTo>
                  <a:pt x="537800" y="280730"/>
                </a:lnTo>
                <a:lnTo>
                  <a:pt x="544197" y="264261"/>
                </a:lnTo>
                <a:lnTo>
                  <a:pt x="548463" y="250424"/>
                </a:lnTo>
                <a:lnTo>
                  <a:pt x="551307" y="238342"/>
                </a:lnTo>
                <a:lnTo>
                  <a:pt x="553202" y="227430"/>
                </a:lnTo>
                <a:lnTo>
                  <a:pt x="555309" y="210225"/>
                </a:lnTo>
                <a:lnTo>
                  <a:pt x="556245" y="195276"/>
                </a:lnTo>
                <a:lnTo>
                  <a:pt x="556661" y="179107"/>
                </a:lnTo>
                <a:lnTo>
                  <a:pt x="554306" y="164935"/>
                </a:lnTo>
                <a:lnTo>
                  <a:pt x="550084" y="151335"/>
                </a:lnTo>
                <a:lnTo>
                  <a:pt x="545033" y="135765"/>
                </a:lnTo>
                <a:lnTo>
                  <a:pt x="539613" y="121860"/>
                </a:lnTo>
                <a:lnTo>
                  <a:pt x="533077" y="108378"/>
                </a:lnTo>
                <a:lnTo>
                  <a:pt x="523821" y="92860"/>
                </a:lnTo>
                <a:lnTo>
                  <a:pt x="513358" y="78979"/>
                </a:lnTo>
                <a:lnTo>
                  <a:pt x="501405" y="66460"/>
                </a:lnTo>
                <a:lnTo>
                  <a:pt x="486568" y="54545"/>
                </a:lnTo>
                <a:lnTo>
                  <a:pt x="470449" y="42900"/>
                </a:lnTo>
                <a:lnTo>
                  <a:pt x="453759" y="32326"/>
                </a:lnTo>
                <a:lnTo>
                  <a:pt x="436817" y="24452"/>
                </a:lnTo>
                <a:lnTo>
                  <a:pt x="422302" y="17778"/>
                </a:lnTo>
                <a:lnTo>
                  <a:pt x="397461" y="5732"/>
                </a:lnTo>
                <a:lnTo>
                  <a:pt x="385761" y="2472"/>
                </a:lnTo>
                <a:lnTo>
                  <a:pt x="368463" y="638"/>
                </a:lnTo>
                <a:lnTo>
                  <a:pt x="351273" y="94"/>
                </a:lnTo>
                <a:lnTo>
                  <a:pt x="345552" y="18"/>
                </a:lnTo>
                <a:lnTo>
                  <a:pt x="340785" y="919"/>
                </a:lnTo>
                <a:lnTo>
                  <a:pt x="325537" y="84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7"/>
          <p:cNvSpPr/>
          <p:nvPr/>
        </p:nvSpPr>
        <p:spPr>
          <a:xfrm>
            <a:off x="1942581" y="4372138"/>
            <a:ext cx="646722" cy="632430"/>
          </a:xfrm>
          <a:custGeom>
            <a:avLst/>
            <a:gdLst/>
            <a:ahLst/>
            <a:cxnLst/>
            <a:rect l="0" t="0" r="0" b="0"/>
            <a:pathLst>
              <a:path w="646722" h="632430">
                <a:moveTo>
                  <a:pt x="486294" y="34127"/>
                </a:moveTo>
                <a:lnTo>
                  <a:pt x="477192" y="25025"/>
                </a:lnTo>
                <a:lnTo>
                  <a:pt x="473558" y="22344"/>
                </a:lnTo>
                <a:lnTo>
                  <a:pt x="466981" y="19365"/>
                </a:lnTo>
                <a:lnTo>
                  <a:pt x="457923" y="17687"/>
                </a:lnTo>
                <a:lnTo>
                  <a:pt x="444656" y="17191"/>
                </a:lnTo>
                <a:lnTo>
                  <a:pt x="401355" y="17044"/>
                </a:lnTo>
                <a:lnTo>
                  <a:pt x="386805" y="17976"/>
                </a:lnTo>
                <a:lnTo>
                  <a:pt x="374248" y="19549"/>
                </a:lnTo>
                <a:lnTo>
                  <a:pt x="363019" y="21551"/>
                </a:lnTo>
                <a:lnTo>
                  <a:pt x="342922" y="26315"/>
                </a:lnTo>
                <a:lnTo>
                  <a:pt x="333563" y="28919"/>
                </a:lnTo>
                <a:lnTo>
                  <a:pt x="318083" y="36892"/>
                </a:lnTo>
                <a:lnTo>
                  <a:pt x="301043" y="47738"/>
                </a:lnTo>
                <a:lnTo>
                  <a:pt x="288498" y="54631"/>
                </a:lnTo>
                <a:lnTo>
                  <a:pt x="274420" y="62083"/>
                </a:lnTo>
                <a:lnTo>
                  <a:pt x="262177" y="68957"/>
                </a:lnTo>
                <a:lnTo>
                  <a:pt x="251157" y="75445"/>
                </a:lnTo>
                <a:lnTo>
                  <a:pt x="231294" y="87732"/>
                </a:lnTo>
                <a:lnTo>
                  <a:pt x="212940" y="99544"/>
                </a:lnTo>
                <a:lnTo>
                  <a:pt x="195258" y="108604"/>
                </a:lnTo>
                <a:lnTo>
                  <a:pt x="177874" y="116757"/>
                </a:lnTo>
                <a:lnTo>
                  <a:pt x="160623" y="126731"/>
                </a:lnTo>
                <a:lnTo>
                  <a:pt x="145971" y="137515"/>
                </a:lnTo>
                <a:lnTo>
                  <a:pt x="131204" y="151514"/>
                </a:lnTo>
                <a:lnTo>
                  <a:pt x="121932" y="161915"/>
                </a:lnTo>
                <a:lnTo>
                  <a:pt x="111941" y="173611"/>
                </a:lnTo>
                <a:lnTo>
                  <a:pt x="99565" y="187124"/>
                </a:lnTo>
                <a:lnTo>
                  <a:pt x="70574" y="217378"/>
                </a:lnTo>
                <a:lnTo>
                  <a:pt x="58652" y="232494"/>
                </a:lnTo>
                <a:lnTo>
                  <a:pt x="48799" y="247334"/>
                </a:lnTo>
                <a:lnTo>
                  <a:pt x="40326" y="261990"/>
                </a:lnTo>
                <a:lnTo>
                  <a:pt x="32772" y="276523"/>
                </a:lnTo>
                <a:lnTo>
                  <a:pt x="25831" y="290974"/>
                </a:lnTo>
                <a:lnTo>
                  <a:pt x="19298" y="305371"/>
                </a:lnTo>
                <a:lnTo>
                  <a:pt x="13991" y="320684"/>
                </a:lnTo>
                <a:lnTo>
                  <a:pt x="9500" y="336607"/>
                </a:lnTo>
                <a:lnTo>
                  <a:pt x="5554" y="352938"/>
                </a:lnTo>
                <a:lnTo>
                  <a:pt x="2923" y="368588"/>
                </a:lnTo>
                <a:lnTo>
                  <a:pt x="1169" y="383783"/>
                </a:lnTo>
                <a:lnTo>
                  <a:pt x="0" y="398676"/>
                </a:lnTo>
                <a:lnTo>
                  <a:pt x="172" y="414319"/>
                </a:lnTo>
                <a:lnTo>
                  <a:pt x="1240" y="430463"/>
                </a:lnTo>
                <a:lnTo>
                  <a:pt x="2905" y="446941"/>
                </a:lnTo>
                <a:lnTo>
                  <a:pt x="5919" y="461737"/>
                </a:lnTo>
                <a:lnTo>
                  <a:pt x="9834" y="475410"/>
                </a:lnTo>
                <a:lnTo>
                  <a:pt x="25254" y="520180"/>
                </a:lnTo>
                <a:lnTo>
                  <a:pt x="36595" y="538758"/>
                </a:lnTo>
                <a:lnTo>
                  <a:pt x="49255" y="555587"/>
                </a:lnTo>
                <a:lnTo>
                  <a:pt x="58056" y="569416"/>
                </a:lnTo>
                <a:lnTo>
                  <a:pt x="72764" y="584454"/>
                </a:lnTo>
                <a:lnTo>
                  <a:pt x="90095" y="598756"/>
                </a:lnTo>
                <a:lnTo>
                  <a:pt x="104148" y="608289"/>
                </a:lnTo>
                <a:lnTo>
                  <a:pt x="119283" y="615699"/>
                </a:lnTo>
                <a:lnTo>
                  <a:pt x="136488" y="622169"/>
                </a:lnTo>
                <a:lnTo>
                  <a:pt x="146410" y="625227"/>
                </a:lnTo>
                <a:lnTo>
                  <a:pt x="165689" y="630213"/>
                </a:lnTo>
                <a:lnTo>
                  <a:pt x="180608" y="632429"/>
                </a:lnTo>
                <a:lnTo>
                  <a:pt x="190111" y="632067"/>
                </a:lnTo>
                <a:lnTo>
                  <a:pt x="201208" y="630874"/>
                </a:lnTo>
                <a:lnTo>
                  <a:pt x="213369" y="629126"/>
                </a:lnTo>
                <a:lnTo>
                  <a:pt x="224334" y="627008"/>
                </a:lnTo>
                <a:lnTo>
                  <a:pt x="244137" y="622114"/>
                </a:lnTo>
                <a:lnTo>
                  <a:pt x="262463" y="619305"/>
                </a:lnTo>
                <a:lnTo>
                  <a:pt x="271351" y="618555"/>
                </a:lnTo>
                <a:lnTo>
                  <a:pt x="279181" y="616151"/>
                </a:lnTo>
                <a:lnTo>
                  <a:pt x="292961" y="608399"/>
                </a:lnTo>
                <a:lnTo>
                  <a:pt x="366378" y="559830"/>
                </a:lnTo>
                <a:lnTo>
                  <a:pt x="381585" y="546521"/>
                </a:lnTo>
                <a:lnTo>
                  <a:pt x="401248" y="528122"/>
                </a:lnTo>
                <a:lnTo>
                  <a:pt x="423881" y="506332"/>
                </a:lnTo>
                <a:lnTo>
                  <a:pt x="441828" y="487995"/>
                </a:lnTo>
                <a:lnTo>
                  <a:pt x="456650" y="471961"/>
                </a:lnTo>
                <a:lnTo>
                  <a:pt x="514622" y="405198"/>
                </a:lnTo>
                <a:lnTo>
                  <a:pt x="539841" y="374625"/>
                </a:lnTo>
                <a:lnTo>
                  <a:pt x="550567" y="361138"/>
                </a:lnTo>
                <a:lnTo>
                  <a:pt x="559623" y="348337"/>
                </a:lnTo>
                <a:lnTo>
                  <a:pt x="567565" y="335993"/>
                </a:lnTo>
                <a:lnTo>
                  <a:pt x="574764" y="323953"/>
                </a:lnTo>
                <a:lnTo>
                  <a:pt x="581469" y="312117"/>
                </a:lnTo>
                <a:lnTo>
                  <a:pt x="593999" y="288805"/>
                </a:lnTo>
                <a:lnTo>
                  <a:pt x="599054" y="277255"/>
                </a:lnTo>
                <a:lnTo>
                  <a:pt x="603378" y="265745"/>
                </a:lnTo>
                <a:lnTo>
                  <a:pt x="607212" y="254261"/>
                </a:lnTo>
                <a:lnTo>
                  <a:pt x="612626" y="239938"/>
                </a:lnTo>
                <a:lnTo>
                  <a:pt x="626261" y="206243"/>
                </a:lnTo>
                <a:lnTo>
                  <a:pt x="631993" y="190781"/>
                </a:lnTo>
                <a:lnTo>
                  <a:pt x="636766" y="176663"/>
                </a:lnTo>
                <a:lnTo>
                  <a:pt x="640901" y="163441"/>
                </a:lnTo>
                <a:lnTo>
                  <a:pt x="643658" y="151769"/>
                </a:lnTo>
                <a:lnTo>
                  <a:pt x="645496" y="141129"/>
                </a:lnTo>
                <a:lnTo>
                  <a:pt x="646721" y="131179"/>
                </a:lnTo>
                <a:lnTo>
                  <a:pt x="646585" y="120736"/>
                </a:lnTo>
                <a:lnTo>
                  <a:pt x="645542" y="109964"/>
                </a:lnTo>
                <a:lnTo>
                  <a:pt x="643894" y="98972"/>
                </a:lnTo>
                <a:lnTo>
                  <a:pt x="640891" y="88787"/>
                </a:lnTo>
                <a:lnTo>
                  <a:pt x="632473" y="69850"/>
                </a:lnTo>
                <a:lnTo>
                  <a:pt x="622382" y="54449"/>
                </a:lnTo>
                <a:lnTo>
                  <a:pt x="605991" y="35068"/>
                </a:lnTo>
                <a:lnTo>
                  <a:pt x="600382" y="29039"/>
                </a:lnTo>
                <a:lnTo>
                  <a:pt x="586529" y="19801"/>
                </a:lnTo>
                <a:lnTo>
                  <a:pt x="569895" y="12519"/>
                </a:lnTo>
                <a:lnTo>
                  <a:pt x="549802" y="6109"/>
                </a:lnTo>
                <a:lnTo>
                  <a:pt x="530712" y="2624"/>
                </a:lnTo>
                <a:lnTo>
                  <a:pt x="511750" y="1076"/>
                </a:lnTo>
                <a:lnTo>
                  <a:pt x="490622" y="387"/>
                </a:lnTo>
                <a:lnTo>
                  <a:pt x="457308" y="0"/>
                </a:lnTo>
                <a:lnTo>
                  <a:pt x="437216" y="2449"/>
                </a:lnTo>
                <a:lnTo>
                  <a:pt x="418761" y="6713"/>
                </a:lnTo>
                <a:lnTo>
                  <a:pt x="401034" y="11783"/>
                </a:lnTo>
                <a:lnTo>
                  <a:pt x="386170" y="17211"/>
                </a:lnTo>
                <a:lnTo>
                  <a:pt x="357706" y="255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18"/>
          <p:cNvSpPr/>
          <p:nvPr/>
        </p:nvSpPr>
        <p:spPr>
          <a:xfrm>
            <a:off x="2694622" y="4786208"/>
            <a:ext cx="66888" cy="82580"/>
          </a:xfrm>
          <a:custGeom>
            <a:avLst/>
            <a:gdLst/>
            <a:ahLst/>
            <a:cxnLst/>
            <a:rect l="0" t="0" r="0" b="0"/>
            <a:pathLst>
              <a:path w="66888" h="82580">
                <a:moveTo>
                  <a:pt x="25717" y="57254"/>
                </a:moveTo>
                <a:lnTo>
                  <a:pt x="10956" y="57254"/>
                </a:lnTo>
                <a:lnTo>
                  <a:pt x="9209" y="58207"/>
                </a:lnTo>
                <a:lnTo>
                  <a:pt x="7092" y="59794"/>
                </a:lnTo>
                <a:lnTo>
                  <a:pt x="4728" y="61805"/>
                </a:lnTo>
                <a:lnTo>
                  <a:pt x="3152" y="64098"/>
                </a:lnTo>
                <a:lnTo>
                  <a:pt x="2101" y="66579"/>
                </a:lnTo>
                <a:lnTo>
                  <a:pt x="415" y="72855"/>
                </a:lnTo>
                <a:lnTo>
                  <a:pt x="1229" y="74322"/>
                </a:lnTo>
                <a:lnTo>
                  <a:pt x="2724" y="76253"/>
                </a:lnTo>
                <a:lnTo>
                  <a:pt x="4674" y="78492"/>
                </a:lnTo>
                <a:lnTo>
                  <a:pt x="6926" y="79986"/>
                </a:lnTo>
                <a:lnTo>
                  <a:pt x="9380" y="80981"/>
                </a:lnTo>
                <a:lnTo>
                  <a:pt x="11968" y="81644"/>
                </a:lnTo>
                <a:lnTo>
                  <a:pt x="14646" y="82087"/>
                </a:lnTo>
                <a:lnTo>
                  <a:pt x="17384" y="82382"/>
                </a:lnTo>
                <a:lnTo>
                  <a:pt x="20162" y="82579"/>
                </a:lnTo>
                <a:lnTo>
                  <a:pt x="22966" y="80805"/>
                </a:lnTo>
                <a:lnTo>
                  <a:pt x="25788" y="77717"/>
                </a:lnTo>
                <a:lnTo>
                  <a:pt x="28622" y="73753"/>
                </a:lnTo>
                <a:lnTo>
                  <a:pt x="31464" y="70159"/>
                </a:lnTo>
                <a:lnTo>
                  <a:pt x="34311" y="66810"/>
                </a:lnTo>
                <a:lnTo>
                  <a:pt x="37161" y="63624"/>
                </a:lnTo>
                <a:lnTo>
                  <a:pt x="42869" y="57545"/>
                </a:lnTo>
                <a:lnTo>
                  <a:pt x="54294" y="45882"/>
                </a:lnTo>
                <a:lnTo>
                  <a:pt x="57151" y="40148"/>
                </a:lnTo>
                <a:lnTo>
                  <a:pt x="60008" y="32515"/>
                </a:lnTo>
                <a:lnTo>
                  <a:pt x="62865" y="23616"/>
                </a:lnTo>
                <a:lnTo>
                  <a:pt x="64770" y="16731"/>
                </a:lnTo>
                <a:lnTo>
                  <a:pt x="66040" y="11189"/>
                </a:lnTo>
                <a:lnTo>
                  <a:pt x="66887" y="6542"/>
                </a:lnTo>
                <a:lnTo>
                  <a:pt x="66498" y="3443"/>
                </a:lnTo>
                <a:lnTo>
                  <a:pt x="65288" y="1378"/>
                </a:lnTo>
                <a:lnTo>
                  <a:pt x="63527" y="0"/>
                </a:lnTo>
                <a:lnTo>
                  <a:pt x="61402" y="35"/>
                </a:lnTo>
                <a:lnTo>
                  <a:pt x="59032" y="1011"/>
                </a:lnTo>
                <a:lnTo>
                  <a:pt x="56500" y="2613"/>
                </a:lnTo>
                <a:lnTo>
                  <a:pt x="53859" y="5587"/>
                </a:lnTo>
                <a:lnTo>
                  <a:pt x="51146" y="9474"/>
                </a:lnTo>
                <a:lnTo>
                  <a:pt x="48385" y="13971"/>
                </a:lnTo>
                <a:lnTo>
                  <a:pt x="43687" y="19826"/>
                </a:lnTo>
                <a:lnTo>
                  <a:pt x="37697" y="26587"/>
                </a:lnTo>
                <a:lnTo>
                  <a:pt x="20695" y="44675"/>
                </a:lnTo>
                <a:lnTo>
                  <a:pt x="7084" y="58607"/>
                </a:lnTo>
                <a:lnTo>
                  <a:pt x="0" y="74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19"/>
          <p:cNvSpPr/>
          <p:nvPr/>
        </p:nvSpPr>
        <p:spPr>
          <a:xfrm>
            <a:off x="3107972" y="4294927"/>
            <a:ext cx="614595" cy="658622"/>
          </a:xfrm>
          <a:custGeom>
            <a:avLst/>
            <a:gdLst/>
            <a:ahLst/>
            <a:cxnLst/>
            <a:rect l="0" t="0" r="0" b="0"/>
            <a:pathLst>
              <a:path w="614595" h="658622">
                <a:moveTo>
                  <a:pt x="341030" y="8468"/>
                </a:moveTo>
                <a:lnTo>
                  <a:pt x="322403" y="2576"/>
                </a:lnTo>
                <a:lnTo>
                  <a:pt x="307576" y="425"/>
                </a:lnTo>
                <a:lnTo>
                  <a:pt x="290924" y="0"/>
                </a:lnTo>
                <a:lnTo>
                  <a:pt x="280343" y="2482"/>
                </a:lnTo>
                <a:lnTo>
                  <a:pt x="266433" y="8665"/>
                </a:lnTo>
                <a:lnTo>
                  <a:pt x="256056" y="14314"/>
                </a:lnTo>
                <a:lnTo>
                  <a:pt x="244376" y="20938"/>
                </a:lnTo>
                <a:lnTo>
                  <a:pt x="229921" y="30116"/>
                </a:lnTo>
                <a:lnTo>
                  <a:pt x="196081" y="53014"/>
                </a:lnTo>
                <a:lnTo>
                  <a:pt x="181532" y="63883"/>
                </a:lnTo>
                <a:lnTo>
                  <a:pt x="168976" y="73986"/>
                </a:lnTo>
                <a:lnTo>
                  <a:pt x="157747" y="83579"/>
                </a:lnTo>
                <a:lnTo>
                  <a:pt x="140191" y="99318"/>
                </a:lnTo>
                <a:lnTo>
                  <a:pt x="126038" y="114568"/>
                </a:lnTo>
                <a:lnTo>
                  <a:pt x="113398" y="134046"/>
                </a:lnTo>
                <a:lnTo>
                  <a:pt x="95572" y="161881"/>
                </a:lnTo>
                <a:lnTo>
                  <a:pt x="81442" y="182061"/>
                </a:lnTo>
                <a:lnTo>
                  <a:pt x="66590" y="202778"/>
                </a:lnTo>
                <a:lnTo>
                  <a:pt x="53640" y="221510"/>
                </a:lnTo>
                <a:lnTo>
                  <a:pt x="44073" y="241901"/>
                </a:lnTo>
                <a:lnTo>
                  <a:pt x="40189" y="252672"/>
                </a:lnTo>
                <a:lnTo>
                  <a:pt x="30793" y="272260"/>
                </a:lnTo>
                <a:lnTo>
                  <a:pt x="21219" y="291444"/>
                </a:lnTo>
                <a:lnTo>
                  <a:pt x="17333" y="301893"/>
                </a:lnTo>
                <a:lnTo>
                  <a:pt x="13789" y="312670"/>
                </a:lnTo>
                <a:lnTo>
                  <a:pt x="9852" y="332264"/>
                </a:lnTo>
                <a:lnTo>
                  <a:pt x="7150" y="351450"/>
                </a:lnTo>
                <a:lnTo>
                  <a:pt x="5096" y="361899"/>
                </a:lnTo>
                <a:lnTo>
                  <a:pt x="2774" y="372676"/>
                </a:lnTo>
                <a:lnTo>
                  <a:pt x="194" y="392271"/>
                </a:lnTo>
                <a:lnTo>
                  <a:pt x="0" y="411457"/>
                </a:lnTo>
                <a:lnTo>
                  <a:pt x="1282" y="421907"/>
                </a:lnTo>
                <a:lnTo>
                  <a:pt x="3089" y="432684"/>
                </a:lnTo>
                <a:lnTo>
                  <a:pt x="4293" y="445584"/>
                </a:lnTo>
                <a:lnTo>
                  <a:pt x="5096" y="459898"/>
                </a:lnTo>
                <a:lnTo>
                  <a:pt x="5631" y="475157"/>
                </a:lnTo>
                <a:lnTo>
                  <a:pt x="6941" y="488186"/>
                </a:lnTo>
                <a:lnTo>
                  <a:pt x="8767" y="499730"/>
                </a:lnTo>
                <a:lnTo>
                  <a:pt x="14287" y="520176"/>
                </a:lnTo>
                <a:lnTo>
                  <a:pt x="23091" y="538789"/>
                </a:lnTo>
                <a:lnTo>
                  <a:pt x="30011" y="549657"/>
                </a:lnTo>
                <a:lnTo>
                  <a:pt x="38434" y="561666"/>
                </a:lnTo>
                <a:lnTo>
                  <a:pt x="47859" y="574434"/>
                </a:lnTo>
                <a:lnTo>
                  <a:pt x="65952" y="593701"/>
                </a:lnTo>
                <a:lnTo>
                  <a:pt x="82566" y="608614"/>
                </a:lnTo>
                <a:lnTo>
                  <a:pt x="96300" y="621592"/>
                </a:lnTo>
                <a:lnTo>
                  <a:pt x="111293" y="631170"/>
                </a:lnTo>
                <a:lnTo>
                  <a:pt x="127482" y="638602"/>
                </a:lnTo>
                <a:lnTo>
                  <a:pt x="144202" y="645080"/>
                </a:lnTo>
                <a:lnTo>
                  <a:pt x="158619" y="648594"/>
                </a:lnTo>
                <a:lnTo>
                  <a:pt x="173281" y="651108"/>
                </a:lnTo>
                <a:lnTo>
                  <a:pt x="192497" y="655401"/>
                </a:lnTo>
                <a:lnTo>
                  <a:pt x="208658" y="657943"/>
                </a:lnTo>
                <a:lnTo>
                  <a:pt x="215635" y="658621"/>
                </a:lnTo>
                <a:lnTo>
                  <a:pt x="233546" y="656835"/>
                </a:lnTo>
                <a:lnTo>
                  <a:pt x="243657" y="655025"/>
                </a:lnTo>
                <a:lnTo>
                  <a:pt x="262511" y="653014"/>
                </a:lnTo>
                <a:lnTo>
                  <a:pt x="280415" y="651167"/>
                </a:lnTo>
                <a:lnTo>
                  <a:pt x="297898" y="647172"/>
                </a:lnTo>
                <a:lnTo>
                  <a:pt x="328356" y="639568"/>
                </a:lnTo>
                <a:lnTo>
                  <a:pt x="338295" y="635894"/>
                </a:lnTo>
                <a:lnTo>
                  <a:pt x="356959" y="626731"/>
                </a:lnTo>
                <a:lnTo>
                  <a:pt x="368795" y="618763"/>
                </a:lnTo>
                <a:lnTo>
                  <a:pt x="382400" y="608689"/>
                </a:lnTo>
                <a:lnTo>
                  <a:pt x="397185" y="597210"/>
                </a:lnTo>
                <a:lnTo>
                  <a:pt x="409899" y="586700"/>
                </a:lnTo>
                <a:lnTo>
                  <a:pt x="421233" y="576836"/>
                </a:lnTo>
                <a:lnTo>
                  <a:pt x="431646" y="567402"/>
                </a:lnTo>
                <a:lnTo>
                  <a:pt x="450836" y="549300"/>
                </a:lnTo>
                <a:lnTo>
                  <a:pt x="468890" y="530778"/>
                </a:lnTo>
                <a:lnTo>
                  <a:pt x="477706" y="520505"/>
                </a:lnTo>
                <a:lnTo>
                  <a:pt x="486439" y="509845"/>
                </a:lnTo>
                <a:lnTo>
                  <a:pt x="503764" y="487842"/>
                </a:lnTo>
                <a:lnTo>
                  <a:pt x="512384" y="476641"/>
                </a:lnTo>
                <a:lnTo>
                  <a:pt x="520036" y="465363"/>
                </a:lnTo>
                <a:lnTo>
                  <a:pt x="527042" y="454035"/>
                </a:lnTo>
                <a:lnTo>
                  <a:pt x="533618" y="442672"/>
                </a:lnTo>
                <a:lnTo>
                  <a:pt x="546005" y="419887"/>
                </a:lnTo>
                <a:lnTo>
                  <a:pt x="569479" y="374216"/>
                </a:lnTo>
                <a:lnTo>
                  <a:pt x="576196" y="358027"/>
                </a:lnTo>
                <a:lnTo>
                  <a:pt x="583533" y="338663"/>
                </a:lnTo>
                <a:lnTo>
                  <a:pt x="591281" y="317180"/>
                </a:lnTo>
                <a:lnTo>
                  <a:pt x="597399" y="299048"/>
                </a:lnTo>
                <a:lnTo>
                  <a:pt x="602430" y="283151"/>
                </a:lnTo>
                <a:lnTo>
                  <a:pt x="606737" y="268742"/>
                </a:lnTo>
                <a:lnTo>
                  <a:pt x="609608" y="252469"/>
                </a:lnTo>
                <a:lnTo>
                  <a:pt x="611522" y="234953"/>
                </a:lnTo>
                <a:lnTo>
                  <a:pt x="613648" y="201521"/>
                </a:lnTo>
                <a:lnTo>
                  <a:pt x="614594" y="177137"/>
                </a:lnTo>
                <a:lnTo>
                  <a:pt x="612474" y="156774"/>
                </a:lnTo>
                <a:lnTo>
                  <a:pt x="608356" y="139151"/>
                </a:lnTo>
                <a:lnTo>
                  <a:pt x="603352" y="124969"/>
                </a:lnTo>
                <a:lnTo>
                  <a:pt x="595413" y="109776"/>
                </a:lnTo>
                <a:lnTo>
                  <a:pt x="584581" y="93499"/>
                </a:lnTo>
                <a:lnTo>
                  <a:pt x="570243" y="76739"/>
                </a:lnTo>
                <a:lnTo>
                  <a:pt x="554345" y="62305"/>
                </a:lnTo>
                <a:lnTo>
                  <a:pt x="538706" y="50493"/>
                </a:lnTo>
                <a:lnTo>
                  <a:pt x="525406" y="42068"/>
                </a:lnTo>
                <a:lnTo>
                  <a:pt x="510605" y="35149"/>
                </a:lnTo>
                <a:lnTo>
                  <a:pt x="495454" y="29851"/>
                </a:lnTo>
                <a:lnTo>
                  <a:pt x="475262" y="25916"/>
                </a:lnTo>
                <a:lnTo>
                  <a:pt x="459744" y="21620"/>
                </a:lnTo>
                <a:lnTo>
                  <a:pt x="443322" y="21616"/>
                </a:lnTo>
                <a:lnTo>
                  <a:pt x="426498" y="23836"/>
                </a:lnTo>
                <a:lnTo>
                  <a:pt x="409496" y="24823"/>
                </a:lnTo>
                <a:lnTo>
                  <a:pt x="400009" y="26039"/>
                </a:lnTo>
                <a:lnTo>
                  <a:pt x="389874" y="27802"/>
                </a:lnTo>
                <a:lnTo>
                  <a:pt x="341030" y="42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20"/>
          <p:cNvSpPr/>
          <p:nvPr/>
        </p:nvSpPr>
        <p:spPr>
          <a:xfrm>
            <a:off x="3860482" y="4243514"/>
            <a:ext cx="410490" cy="647462"/>
          </a:xfrm>
          <a:custGeom>
            <a:avLst/>
            <a:gdLst/>
            <a:ahLst/>
            <a:cxnLst/>
            <a:rect l="0" t="0" r="0" b="0"/>
            <a:pathLst>
              <a:path w="410490" h="647462">
                <a:moveTo>
                  <a:pt x="25718" y="68453"/>
                </a:moveTo>
                <a:lnTo>
                  <a:pt x="39370" y="54801"/>
                </a:lnTo>
                <a:lnTo>
                  <a:pt x="51153" y="45558"/>
                </a:lnTo>
                <a:lnTo>
                  <a:pt x="63692" y="38275"/>
                </a:lnTo>
                <a:lnTo>
                  <a:pt x="71036" y="35000"/>
                </a:lnTo>
                <a:lnTo>
                  <a:pt x="78790" y="31863"/>
                </a:lnTo>
                <a:lnTo>
                  <a:pt x="86817" y="27867"/>
                </a:lnTo>
                <a:lnTo>
                  <a:pt x="95025" y="23298"/>
                </a:lnTo>
                <a:lnTo>
                  <a:pt x="103355" y="18347"/>
                </a:lnTo>
                <a:lnTo>
                  <a:pt x="111766" y="15047"/>
                </a:lnTo>
                <a:lnTo>
                  <a:pt x="120231" y="12846"/>
                </a:lnTo>
                <a:lnTo>
                  <a:pt x="128731" y="11379"/>
                </a:lnTo>
                <a:lnTo>
                  <a:pt x="137256" y="9449"/>
                </a:lnTo>
                <a:lnTo>
                  <a:pt x="145796" y="7209"/>
                </a:lnTo>
                <a:lnTo>
                  <a:pt x="154348" y="4764"/>
                </a:lnTo>
                <a:lnTo>
                  <a:pt x="162906" y="3134"/>
                </a:lnTo>
                <a:lnTo>
                  <a:pt x="171469" y="2047"/>
                </a:lnTo>
                <a:lnTo>
                  <a:pt x="180035" y="1323"/>
                </a:lnTo>
                <a:lnTo>
                  <a:pt x="188603" y="839"/>
                </a:lnTo>
                <a:lnTo>
                  <a:pt x="205744" y="303"/>
                </a:lnTo>
                <a:lnTo>
                  <a:pt x="226908" y="0"/>
                </a:lnTo>
                <a:lnTo>
                  <a:pt x="235092" y="1863"/>
                </a:lnTo>
                <a:lnTo>
                  <a:pt x="244358" y="5010"/>
                </a:lnTo>
                <a:lnTo>
                  <a:pt x="254345" y="9012"/>
                </a:lnTo>
                <a:lnTo>
                  <a:pt x="261956" y="12633"/>
                </a:lnTo>
                <a:lnTo>
                  <a:pt x="272952" y="19197"/>
                </a:lnTo>
                <a:lnTo>
                  <a:pt x="284498" y="28247"/>
                </a:lnTo>
                <a:lnTo>
                  <a:pt x="286820" y="32124"/>
                </a:lnTo>
                <a:lnTo>
                  <a:pt x="289401" y="41512"/>
                </a:lnTo>
                <a:lnTo>
                  <a:pt x="289136" y="46682"/>
                </a:lnTo>
                <a:lnTo>
                  <a:pt x="284214" y="64013"/>
                </a:lnTo>
                <a:lnTo>
                  <a:pt x="279352" y="78862"/>
                </a:lnTo>
                <a:lnTo>
                  <a:pt x="271476" y="92447"/>
                </a:lnTo>
                <a:lnTo>
                  <a:pt x="260674" y="105787"/>
                </a:lnTo>
                <a:lnTo>
                  <a:pt x="253792" y="113345"/>
                </a:lnTo>
                <a:lnTo>
                  <a:pt x="246347" y="121241"/>
                </a:lnTo>
                <a:lnTo>
                  <a:pt x="238527" y="130315"/>
                </a:lnTo>
                <a:lnTo>
                  <a:pt x="230455" y="140174"/>
                </a:lnTo>
                <a:lnTo>
                  <a:pt x="222217" y="150557"/>
                </a:lnTo>
                <a:lnTo>
                  <a:pt x="211962" y="162241"/>
                </a:lnTo>
                <a:lnTo>
                  <a:pt x="200363" y="174794"/>
                </a:lnTo>
                <a:lnTo>
                  <a:pt x="187868" y="187924"/>
                </a:lnTo>
                <a:lnTo>
                  <a:pt x="176680" y="198583"/>
                </a:lnTo>
                <a:lnTo>
                  <a:pt x="166364" y="207594"/>
                </a:lnTo>
                <a:lnTo>
                  <a:pt x="120175" y="244845"/>
                </a:lnTo>
                <a:lnTo>
                  <a:pt x="109644" y="251770"/>
                </a:lnTo>
                <a:lnTo>
                  <a:pt x="100718" y="256387"/>
                </a:lnTo>
                <a:lnTo>
                  <a:pt x="88579" y="261517"/>
                </a:lnTo>
                <a:lnTo>
                  <a:pt x="86675" y="262884"/>
                </a:lnTo>
                <a:lnTo>
                  <a:pt x="86359" y="263797"/>
                </a:lnTo>
                <a:lnTo>
                  <a:pt x="91862" y="262500"/>
                </a:lnTo>
                <a:lnTo>
                  <a:pt x="101246" y="259730"/>
                </a:lnTo>
                <a:lnTo>
                  <a:pt x="113218" y="255979"/>
                </a:lnTo>
                <a:lnTo>
                  <a:pt x="126913" y="252525"/>
                </a:lnTo>
                <a:lnTo>
                  <a:pt x="141759" y="249270"/>
                </a:lnTo>
                <a:lnTo>
                  <a:pt x="157371" y="246148"/>
                </a:lnTo>
                <a:lnTo>
                  <a:pt x="170636" y="244066"/>
                </a:lnTo>
                <a:lnTo>
                  <a:pt x="182338" y="242679"/>
                </a:lnTo>
                <a:lnTo>
                  <a:pt x="192996" y="241754"/>
                </a:lnTo>
                <a:lnTo>
                  <a:pt x="203911" y="241137"/>
                </a:lnTo>
                <a:lnTo>
                  <a:pt x="226199" y="240451"/>
                </a:lnTo>
                <a:lnTo>
                  <a:pt x="236525" y="241221"/>
                </a:lnTo>
                <a:lnTo>
                  <a:pt x="246266" y="242686"/>
                </a:lnTo>
                <a:lnTo>
                  <a:pt x="255617" y="244616"/>
                </a:lnTo>
                <a:lnTo>
                  <a:pt x="264709" y="246855"/>
                </a:lnTo>
                <a:lnTo>
                  <a:pt x="273628" y="249300"/>
                </a:lnTo>
                <a:lnTo>
                  <a:pt x="291157" y="254557"/>
                </a:lnTo>
                <a:lnTo>
                  <a:pt x="308473" y="260069"/>
                </a:lnTo>
                <a:lnTo>
                  <a:pt x="316139" y="263824"/>
                </a:lnTo>
                <a:lnTo>
                  <a:pt x="323154" y="268233"/>
                </a:lnTo>
                <a:lnTo>
                  <a:pt x="329736" y="273077"/>
                </a:lnTo>
                <a:lnTo>
                  <a:pt x="344669" y="283540"/>
                </a:lnTo>
                <a:lnTo>
                  <a:pt x="352652" y="288997"/>
                </a:lnTo>
                <a:lnTo>
                  <a:pt x="359879" y="294540"/>
                </a:lnTo>
                <a:lnTo>
                  <a:pt x="366602" y="300140"/>
                </a:lnTo>
                <a:lnTo>
                  <a:pt x="379151" y="312395"/>
                </a:lnTo>
                <a:lnTo>
                  <a:pt x="391079" y="327367"/>
                </a:lnTo>
                <a:lnTo>
                  <a:pt x="400190" y="343546"/>
                </a:lnTo>
                <a:lnTo>
                  <a:pt x="406462" y="359309"/>
                </a:lnTo>
                <a:lnTo>
                  <a:pt x="409250" y="372665"/>
                </a:lnTo>
                <a:lnTo>
                  <a:pt x="410489" y="390031"/>
                </a:lnTo>
                <a:lnTo>
                  <a:pt x="410087" y="409497"/>
                </a:lnTo>
                <a:lnTo>
                  <a:pt x="406733" y="427673"/>
                </a:lnTo>
                <a:lnTo>
                  <a:pt x="399528" y="445276"/>
                </a:lnTo>
                <a:lnTo>
                  <a:pt x="390928" y="462625"/>
                </a:lnTo>
                <a:lnTo>
                  <a:pt x="383931" y="479861"/>
                </a:lnTo>
                <a:lnTo>
                  <a:pt x="375106" y="497046"/>
                </a:lnTo>
                <a:lnTo>
                  <a:pt x="363881" y="514209"/>
                </a:lnTo>
                <a:lnTo>
                  <a:pt x="356887" y="522786"/>
                </a:lnTo>
                <a:lnTo>
                  <a:pt x="349368" y="531362"/>
                </a:lnTo>
                <a:lnTo>
                  <a:pt x="341497" y="539937"/>
                </a:lnTo>
                <a:lnTo>
                  <a:pt x="325131" y="557084"/>
                </a:lnTo>
                <a:lnTo>
                  <a:pt x="316767" y="564704"/>
                </a:lnTo>
                <a:lnTo>
                  <a:pt x="308333" y="571690"/>
                </a:lnTo>
                <a:lnTo>
                  <a:pt x="299853" y="578252"/>
                </a:lnTo>
                <a:lnTo>
                  <a:pt x="291342" y="584531"/>
                </a:lnTo>
                <a:lnTo>
                  <a:pt x="274265" y="596589"/>
                </a:lnTo>
                <a:lnTo>
                  <a:pt x="265711" y="601518"/>
                </a:lnTo>
                <a:lnTo>
                  <a:pt x="257151" y="605757"/>
                </a:lnTo>
                <a:lnTo>
                  <a:pt x="248586" y="609536"/>
                </a:lnTo>
                <a:lnTo>
                  <a:pt x="228911" y="618815"/>
                </a:lnTo>
                <a:lnTo>
                  <a:pt x="218329" y="623956"/>
                </a:lnTo>
                <a:lnTo>
                  <a:pt x="208418" y="627383"/>
                </a:lnTo>
                <a:lnTo>
                  <a:pt x="198953" y="629668"/>
                </a:lnTo>
                <a:lnTo>
                  <a:pt x="189785" y="631191"/>
                </a:lnTo>
                <a:lnTo>
                  <a:pt x="180816" y="633160"/>
                </a:lnTo>
                <a:lnTo>
                  <a:pt x="171979" y="635424"/>
                </a:lnTo>
                <a:lnTo>
                  <a:pt x="163230" y="637886"/>
                </a:lnTo>
                <a:lnTo>
                  <a:pt x="153588" y="639528"/>
                </a:lnTo>
                <a:lnTo>
                  <a:pt x="143349" y="640622"/>
                </a:lnTo>
                <a:lnTo>
                  <a:pt x="132714" y="641351"/>
                </a:lnTo>
                <a:lnTo>
                  <a:pt x="123718" y="642790"/>
                </a:lnTo>
                <a:lnTo>
                  <a:pt x="115817" y="644702"/>
                </a:lnTo>
                <a:lnTo>
                  <a:pt x="108644" y="646929"/>
                </a:lnTo>
                <a:lnTo>
                  <a:pt x="101004" y="647461"/>
                </a:lnTo>
                <a:lnTo>
                  <a:pt x="93054" y="646863"/>
                </a:lnTo>
                <a:lnTo>
                  <a:pt x="84896" y="645513"/>
                </a:lnTo>
                <a:lnTo>
                  <a:pt x="77552" y="644612"/>
                </a:lnTo>
                <a:lnTo>
                  <a:pt x="70751" y="644011"/>
                </a:lnTo>
                <a:lnTo>
                  <a:pt x="64312" y="643611"/>
                </a:lnTo>
                <a:lnTo>
                  <a:pt x="56210" y="642392"/>
                </a:lnTo>
                <a:lnTo>
                  <a:pt x="46998" y="640627"/>
                </a:lnTo>
                <a:lnTo>
                  <a:pt x="37047" y="638497"/>
                </a:lnTo>
                <a:lnTo>
                  <a:pt x="29461" y="636125"/>
                </a:lnTo>
                <a:lnTo>
                  <a:pt x="18491" y="630949"/>
                </a:lnTo>
                <a:lnTo>
                  <a:pt x="6961" y="622681"/>
                </a:lnTo>
                <a:lnTo>
                  <a:pt x="3094" y="619576"/>
                </a:lnTo>
                <a:lnTo>
                  <a:pt x="0" y="608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21"/>
          <p:cNvSpPr/>
          <p:nvPr/>
        </p:nvSpPr>
        <p:spPr>
          <a:xfrm>
            <a:off x="4410640" y="4217670"/>
            <a:ext cx="449567" cy="711518"/>
          </a:xfrm>
          <a:custGeom>
            <a:avLst/>
            <a:gdLst/>
            <a:ahLst/>
            <a:cxnLst/>
            <a:rect l="0" t="0" r="0" b="0"/>
            <a:pathLst>
              <a:path w="449567" h="711518">
                <a:moveTo>
                  <a:pt x="247085" y="0"/>
                </a:moveTo>
                <a:lnTo>
                  <a:pt x="228881" y="0"/>
                </a:lnTo>
                <a:lnTo>
                  <a:pt x="222567" y="1905"/>
                </a:lnTo>
                <a:lnTo>
                  <a:pt x="217404" y="5080"/>
                </a:lnTo>
                <a:lnTo>
                  <a:pt x="206271" y="16545"/>
                </a:lnTo>
                <a:lnTo>
                  <a:pt x="188623" y="37516"/>
                </a:lnTo>
                <a:lnTo>
                  <a:pt x="180487" y="47870"/>
                </a:lnTo>
                <a:lnTo>
                  <a:pt x="173159" y="57631"/>
                </a:lnTo>
                <a:lnTo>
                  <a:pt x="166368" y="66995"/>
                </a:lnTo>
                <a:lnTo>
                  <a:pt x="158984" y="76096"/>
                </a:lnTo>
                <a:lnTo>
                  <a:pt x="151203" y="85021"/>
                </a:lnTo>
                <a:lnTo>
                  <a:pt x="143159" y="93828"/>
                </a:lnTo>
                <a:lnTo>
                  <a:pt x="134938" y="103509"/>
                </a:lnTo>
                <a:lnTo>
                  <a:pt x="118184" y="124426"/>
                </a:lnTo>
                <a:lnTo>
                  <a:pt x="110668" y="135338"/>
                </a:lnTo>
                <a:lnTo>
                  <a:pt x="103753" y="146423"/>
                </a:lnTo>
                <a:lnTo>
                  <a:pt x="88132" y="173662"/>
                </a:lnTo>
                <a:lnTo>
                  <a:pt x="65314" y="214343"/>
                </a:lnTo>
                <a:lnTo>
                  <a:pt x="55419" y="237193"/>
                </a:lnTo>
                <a:lnTo>
                  <a:pt x="46918" y="260998"/>
                </a:lnTo>
                <a:lnTo>
                  <a:pt x="39345" y="285441"/>
                </a:lnTo>
                <a:lnTo>
                  <a:pt x="32391" y="304594"/>
                </a:lnTo>
                <a:lnTo>
                  <a:pt x="25851" y="320220"/>
                </a:lnTo>
                <a:lnTo>
                  <a:pt x="19586" y="333495"/>
                </a:lnTo>
                <a:lnTo>
                  <a:pt x="15408" y="346154"/>
                </a:lnTo>
                <a:lnTo>
                  <a:pt x="12624" y="358405"/>
                </a:lnTo>
                <a:lnTo>
                  <a:pt x="10767" y="370381"/>
                </a:lnTo>
                <a:lnTo>
                  <a:pt x="3604" y="423644"/>
                </a:lnTo>
                <a:lnTo>
                  <a:pt x="1896" y="439592"/>
                </a:lnTo>
                <a:lnTo>
                  <a:pt x="758" y="453081"/>
                </a:lnTo>
                <a:lnTo>
                  <a:pt x="0" y="464932"/>
                </a:lnTo>
                <a:lnTo>
                  <a:pt x="1697" y="485719"/>
                </a:lnTo>
                <a:lnTo>
                  <a:pt x="5626" y="504482"/>
                </a:lnTo>
                <a:lnTo>
                  <a:pt x="10547" y="522346"/>
                </a:lnTo>
                <a:lnTo>
                  <a:pt x="23224" y="562121"/>
                </a:lnTo>
                <a:lnTo>
                  <a:pt x="29264" y="576678"/>
                </a:lnTo>
                <a:lnTo>
                  <a:pt x="36148" y="591144"/>
                </a:lnTo>
                <a:lnTo>
                  <a:pt x="43595" y="605551"/>
                </a:lnTo>
                <a:lnTo>
                  <a:pt x="52370" y="618966"/>
                </a:lnTo>
                <a:lnTo>
                  <a:pt x="62030" y="631719"/>
                </a:lnTo>
                <a:lnTo>
                  <a:pt x="72280" y="644031"/>
                </a:lnTo>
                <a:lnTo>
                  <a:pt x="81971" y="654143"/>
                </a:lnTo>
                <a:lnTo>
                  <a:pt x="91288" y="662791"/>
                </a:lnTo>
                <a:lnTo>
                  <a:pt x="100358" y="670460"/>
                </a:lnTo>
                <a:lnTo>
                  <a:pt x="108309" y="676526"/>
                </a:lnTo>
                <a:lnTo>
                  <a:pt x="122224" y="685805"/>
                </a:lnTo>
                <a:lnTo>
                  <a:pt x="129554" y="689613"/>
                </a:lnTo>
                <a:lnTo>
                  <a:pt x="137299" y="693105"/>
                </a:lnTo>
                <a:lnTo>
                  <a:pt x="145319" y="696385"/>
                </a:lnTo>
                <a:lnTo>
                  <a:pt x="159310" y="702569"/>
                </a:lnTo>
                <a:lnTo>
                  <a:pt x="165708" y="705552"/>
                </a:lnTo>
                <a:lnTo>
                  <a:pt x="172831" y="707540"/>
                </a:lnTo>
                <a:lnTo>
                  <a:pt x="180437" y="708866"/>
                </a:lnTo>
                <a:lnTo>
                  <a:pt x="188366" y="709750"/>
                </a:lnTo>
                <a:lnTo>
                  <a:pt x="196509" y="710339"/>
                </a:lnTo>
                <a:lnTo>
                  <a:pt x="204795" y="710732"/>
                </a:lnTo>
                <a:lnTo>
                  <a:pt x="213176" y="710993"/>
                </a:lnTo>
                <a:lnTo>
                  <a:pt x="220669" y="710215"/>
                </a:lnTo>
                <a:lnTo>
                  <a:pt x="234074" y="706811"/>
                </a:lnTo>
                <a:lnTo>
                  <a:pt x="256882" y="699539"/>
                </a:lnTo>
                <a:lnTo>
                  <a:pt x="265046" y="695912"/>
                </a:lnTo>
                <a:lnTo>
                  <a:pt x="273346" y="691589"/>
                </a:lnTo>
                <a:lnTo>
                  <a:pt x="281737" y="686801"/>
                </a:lnTo>
                <a:lnTo>
                  <a:pt x="290189" y="681705"/>
                </a:lnTo>
                <a:lnTo>
                  <a:pt x="307200" y="670962"/>
                </a:lnTo>
                <a:lnTo>
                  <a:pt x="314784" y="666383"/>
                </a:lnTo>
                <a:lnTo>
                  <a:pt x="328291" y="658755"/>
                </a:lnTo>
                <a:lnTo>
                  <a:pt x="335512" y="653483"/>
                </a:lnTo>
                <a:lnTo>
                  <a:pt x="343184" y="647110"/>
                </a:lnTo>
                <a:lnTo>
                  <a:pt x="351156" y="640004"/>
                </a:lnTo>
                <a:lnTo>
                  <a:pt x="360280" y="630504"/>
                </a:lnTo>
                <a:lnTo>
                  <a:pt x="370173" y="619409"/>
                </a:lnTo>
                <a:lnTo>
                  <a:pt x="380579" y="607249"/>
                </a:lnTo>
                <a:lnTo>
                  <a:pt x="389421" y="597237"/>
                </a:lnTo>
                <a:lnTo>
                  <a:pt x="404325" y="581033"/>
                </a:lnTo>
                <a:lnTo>
                  <a:pt x="417299" y="559862"/>
                </a:lnTo>
                <a:lnTo>
                  <a:pt x="441150" y="512016"/>
                </a:lnTo>
                <a:lnTo>
                  <a:pt x="447636" y="493945"/>
                </a:lnTo>
                <a:lnTo>
                  <a:pt x="449366" y="486459"/>
                </a:lnTo>
                <a:lnTo>
                  <a:pt x="449566" y="480516"/>
                </a:lnTo>
                <a:lnTo>
                  <a:pt x="448747" y="475601"/>
                </a:lnTo>
                <a:lnTo>
                  <a:pt x="447249" y="471372"/>
                </a:lnTo>
                <a:lnTo>
                  <a:pt x="440504" y="461593"/>
                </a:lnTo>
                <a:lnTo>
                  <a:pt x="432108" y="452803"/>
                </a:lnTo>
                <a:lnTo>
                  <a:pt x="425202" y="448895"/>
                </a:lnTo>
                <a:lnTo>
                  <a:pt x="416418" y="447159"/>
                </a:lnTo>
                <a:lnTo>
                  <a:pt x="406164" y="446387"/>
                </a:lnTo>
                <a:lnTo>
                  <a:pt x="395257" y="446044"/>
                </a:lnTo>
                <a:lnTo>
                  <a:pt x="384059" y="448432"/>
                </a:lnTo>
                <a:lnTo>
                  <a:pt x="372732" y="452668"/>
                </a:lnTo>
                <a:lnTo>
                  <a:pt x="361348" y="457725"/>
                </a:lnTo>
                <a:lnTo>
                  <a:pt x="352788" y="463265"/>
                </a:lnTo>
                <a:lnTo>
                  <a:pt x="342319" y="470768"/>
                </a:lnTo>
                <a:lnTo>
                  <a:pt x="330576" y="479581"/>
                </a:lnTo>
                <a:lnTo>
                  <a:pt x="320843" y="487360"/>
                </a:lnTo>
                <a:lnTo>
                  <a:pt x="312449" y="494452"/>
                </a:lnTo>
                <a:lnTo>
                  <a:pt x="304948" y="501084"/>
                </a:lnTo>
                <a:lnTo>
                  <a:pt x="288994" y="516074"/>
                </a:lnTo>
                <a:lnTo>
                  <a:pt x="280739" y="524071"/>
                </a:lnTo>
                <a:lnTo>
                  <a:pt x="273331" y="532261"/>
                </a:lnTo>
                <a:lnTo>
                  <a:pt x="260020" y="548980"/>
                </a:lnTo>
                <a:lnTo>
                  <a:pt x="247754" y="565936"/>
                </a:lnTo>
                <a:lnTo>
                  <a:pt x="236905" y="582997"/>
                </a:lnTo>
                <a:lnTo>
                  <a:pt x="228908" y="600105"/>
                </a:lnTo>
                <a:lnTo>
                  <a:pt x="209949" y="644004"/>
                </a:lnTo>
                <a:lnTo>
                  <a:pt x="202005" y="665002"/>
                </a:lnTo>
                <a:lnTo>
                  <a:pt x="196905" y="686242"/>
                </a:lnTo>
                <a:lnTo>
                  <a:pt x="196021" y="696514"/>
                </a:lnTo>
                <a:lnTo>
                  <a:pt x="196850" y="699610"/>
                </a:lnTo>
                <a:lnTo>
                  <a:pt x="202484" y="708883"/>
                </a:lnTo>
                <a:lnTo>
                  <a:pt x="212794" y="7115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22"/>
          <p:cNvSpPr/>
          <p:nvPr/>
        </p:nvSpPr>
        <p:spPr>
          <a:xfrm>
            <a:off x="5045870" y="4483417"/>
            <a:ext cx="263365" cy="15602"/>
          </a:xfrm>
          <a:custGeom>
            <a:avLst/>
            <a:gdLst/>
            <a:ahLst/>
            <a:cxnLst/>
            <a:rect l="0" t="0" r="0" b="0"/>
            <a:pathLst>
              <a:path w="263365" h="15602">
                <a:moveTo>
                  <a:pt x="14762" y="0"/>
                </a:moveTo>
                <a:lnTo>
                  <a:pt x="5660" y="4551"/>
                </a:lnTo>
                <a:lnTo>
                  <a:pt x="2979" y="6844"/>
                </a:lnTo>
                <a:lnTo>
                  <a:pt x="1192" y="9325"/>
                </a:lnTo>
                <a:lnTo>
                  <a:pt x="0" y="11932"/>
                </a:lnTo>
                <a:lnTo>
                  <a:pt x="158" y="13669"/>
                </a:lnTo>
                <a:lnTo>
                  <a:pt x="1216" y="14828"/>
                </a:lnTo>
                <a:lnTo>
                  <a:pt x="2874" y="15601"/>
                </a:lnTo>
                <a:lnTo>
                  <a:pt x="7789" y="15163"/>
                </a:lnTo>
                <a:lnTo>
                  <a:pt x="14876" y="13918"/>
                </a:lnTo>
                <a:lnTo>
                  <a:pt x="23410" y="12137"/>
                </a:lnTo>
                <a:lnTo>
                  <a:pt x="33863" y="10948"/>
                </a:lnTo>
                <a:lnTo>
                  <a:pt x="45594" y="10157"/>
                </a:lnTo>
                <a:lnTo>
                  <a:pt x="58176" y="9628"/>
                </a:lnTo>
                <a:lnTo>
                  <a:pt x="75137" y="8324"/>
                </a:lnTo>
                <a:lnTo>
                  <a:pt x="116843" y="4335"/>
                </a:lnTo>
                <a:lnTo>
                  <a:pt x="139966" y="2890"/>
                </a:lnTo>
                <a:lnTo>
                  <a:pt x="188519" y="1285"/>
                </a:lnTo>
                <a:lnTo>
                  <a:pt x="206799" y="1809"/>
                </a:lnTo>
                <a:lnTo>
                  <a:pt x="220892" y="3111"/>
                </a:lnTo>
                <a:lnTo>
                  <a:pt x="232192" y="4931"/>
                </a:lnTo>
                <a:lnTo>
                  <a:pt x="240678" y="6145"/>
                </a:lnTo>
                <a:lnTo>
                  <a:pt x="247288" y="6954"/>
                </a:lnTo>
                <a:lnTo>
                  <a:pt x="263364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3"/>
          <p:cNvSpPr/>
          <p:nvPr/>
        </p:nvSpPr>
        <p:spPr>
          <a:xfrm>
            <a:off x="5021403" y="4637722"/>
            <a:ext cx="244970" cy="17146"/>
          </a:xfrm>
          <a:custGeom>
            <a:avLst/>
            <a:gdLst/>
            <a:ahLst/>
            <a:cxnLst/>
            <a:rect l="0" t="0" r="0" b="0"/>
            <a:pathLst>
              <a:path w="244970" h="17146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5"/>
                </a:lnTo>
                <a:lnTo>
                  <a:pt x="2109" y="7381"/>
                </a:lnTo>
                <a:lnTo>
                  <a:pt x="8761" y="10583"/>
                </a:lnTo>
                <a:lnTo>
                  <a:pt x="13202" y="12770"/>
                </a:lnTo>
                <a:lnTo>
                  <a:pt x="21878" y="14229"/>
                </a:lnTo>
                <a:lnTo>
                  <a:pt x="33377" y="15201"/>
                </a:lnTo>
                <a:lnTo>
                  <a:pt x="46757" y="15849"/>
                </a:lnTo>
                <a:lnTo>
                  <a:pt x="57583" y="15328"/>
                </a:lnTo>
                <a:lnTo>
                  <a:pt x="66705" y="14029"/>
                </a:lnTo>
                <a:lnTo>
                  <a:pt x="74692" y="12210"/>
                </a:lnTo>
                <a:lnTo>
                  <a:pt x="82873" y="10998"/>
                </a:lnTo>
                <a:lnTo>
                  <a:pt x="91185" y="10190"/>
                </a:lnTo>
                <a:lnTo>
                  <a:pt x="99584" y="9650"/>
                </a:lnTo>
                <a:lnTo>
                  <a:pt x="108041" y="9291"/>
                </a:lnTo>
                <a:lnTo>
                  <a:pt x="132643" y="8785"/>
                </a:lnTo>
                <a:lnTo>
                  <a:pt x="191771" y="8600"/>
                </a:lnTo>
                <a:lnTo>
                  <a:pt x="205694" y="9544"/>
                </a:lnTo>
                <a:lnTo>
                  <a:pt x="216881" y="11125"/>
                </a:lnTo>
                <a:lnTo>
                  <a:pt x="244969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24"/>
          <p:cNvSpPr/>
          <p:nvPr/>
        </p:nvSpPr>
        <p:spPr>
          <a:xfrm>
            <a:off x="5652134" y="4128740"/>
            <a:ext cx="435017" cy="619876"/>
          </a:xfrm>
          <a:custGeom>
            <a:avLst/>
            <a:gdLst/>
            <a:ahLst/>
            <a:cxnLst/>
            <a:rect l="0" t="0" r="0" b="0"/>
            <a:pathLst>
              <a:path w="435017" h="619876">
                <a:moveTo>
                  <a:pt x="120016" y="123220"/>
                </a:moveTo>
                <a:lnTo>
                  <a:pt x="124566" y="109567"/>
                </a:lnTo>
                <a:lnTo>
                  <a:pt x="127812" y="104593"/>
                </a:lnTo>
                <a:lnTo>
                  <a:pt x="142434" y="90184"/>
                </a:lnTo>
                <a:lnTo>
                  <a:pt x="149249" y="82146"/>
                </a:lnTo>
                <a:lnTo>
                  <a:pt x="156650" y="72977"/>
                </a:lnTo>
                <a:lnTo>
                  <a:pt x="164440" y="64960"/>
                </a:lnTo>
                <a:lnTo>
                  <a:pt x="172492" y="57710"/>
                </a:lnTo>
                <a:lnTo>
                  <a:pt x="180718" y="50971"/>
                </a:lnTo>
                <a:lnTo>
                  <a:pt x="192869" y="43621"/>
                </a:lnTo>
                <a:lnTo>
                  <a:pt x="207637" y="35864"/>
                </a:lnTo>
                <a:lnTo>
                  <a:pt x="224149" y="27835"/>
                </a:lnTo>
                <a:lnTo>
                  <a:pt x="238016" y="21530"/>
                </a:lnTo>
                <a:lnTo>
                  <a:pt x="250117" y="16374"/>
                </a:lnTo>
                <a:lnTo>
                  <a:pt x="261043" y="11984"/>
                </a:lnTo>
                <a:lnTo>
                  <a:pt x="280802" y="4567"/>
                </a:lnTo>
                <a:lnTo>
                  <a:pt x="290072" y="1255"/>
                </a:lnTo>
                <a:lnTo>
                  <a:pt x="298156" y="0"/>
                </a:lnTo>
                <a:lnTo>
                  <a:pt x="305451" y="116"/>
                </a:lnTo>
                <a:lnTo>
                  <a:pt x="318636" y="1832"/>
                </a:lnTo>
                <a:lnTo>
                  <a:pt x="330846" y="2595"/>
                </a:lnTo>
                <a:lnTo>
                  <a:pt x="335817" y="3750"/>
                </a:lnTo>
                <a:lnTo>
                  <a:pt x="343880" y="7574"/>
                </a:lnTo>
                <a:lnTo>
                  <a:pt x="350639" y="14990"/>
                </a:lnTo>
                <a:lnTo>
                  <a:pt x="356817" y="25587"/>
                </a:lnTo>
                <a:lnTo>
                  <a:pt x="362738" y="39822"/>
                </a:lnTo>
                <a:lnTo>
                  <a:pt x="363746" y="47619"/>
                </a:lnTo>
                <a:lnTo>
                  <a:pt x="362325" y="63902"/>
                </a:lnTo>
                <a:lnTo>
                  <a:pt x="358519" y="80664"/>
                </a:lnTo>
                <a:lnTo>
                  <a:pt x="352699" y="98591"/>
                </a:lnTo>
                <a:lnTo>
                  <a:pt x="348481" y="108706"/>
                </a:lnTo>
                <a:lnTo>
                  <a:pt x="343763" y="119258"/>
                </a:lnTo>
                <a:lnTo>
                  <a:pt x="335856" y="132961"/>
                </a:lnTo>
                <a:lnTo>
                  <a:pt x="325822" y="148764"/>
                </a:lnTo>
                <a:lnTo>
                  <a:pt x="301972" y="184103"/>
                </a:lnTo>
                <a:lnTo>
                  <a:pt x="247470" y="262670"/>
                </a:lnTo>
                <a:lnTo>
                  <a:pt x="239276" y="272384"/>
                </a:lnTo>
                <a:lnTo>
                  <a:pt x="230954" y="280766"/>
                </a:lnTo>
                <a:lnTo>
                  <a:pt x="222550" y="288257"/>
                </a:lnTo>
                <a:lnTo>
                  <a:pt x="215042" y="294205"/>
                </a:lnTo>
                <a:lnTo>
                  <a:pt x="201619" y="303353"/>
                </a:lnTo>
                <a:lnTo>
                  <a:pt x="191844" y="308054"/>
                </a:lnTo>
                <a:lnTo>
                  <a:pt x="187904" y="309307"/>
                </a:lnTo>
                <a:lnTo>
                  <a:pt x="180986" y="313240"/>
                </a:lnTo>
                <a:lnTo>
                  <a:pt x="177807" y="315623"/>
                </a:lnTo>
                <a:lnTo>
                  <a:pt x="174736" y="316258"/>
                </a:lnTo>
                <a:lnTo>
                  <a:pt x="171736" y="315730"/>
                </a:lnTo>
                <a:lnTo>
                  <a:pt x="168783" y="314425"/>
                </a:lnTo>
                <a:lnTo>
                  <a:pt x="166815" y="312602"/>
                </a:lnTo>
                <a:lnTo>
                  <a:pt x="165503" y="310435"/>
                </a:lnTo>
                <a:lnTo>
                  <a:pt x="164044" y="305486"/>
                </a:lnTo>
                <a:lnTo>
                  <a:pt x="163397" y="300112"/>
                </a:lnTo>
                <a:lnTo>
                  <a:pt x="164176" y="297346"/>
                </a:lnTo>
                <a:lnTo>
                  <a:pt x="174855" y="278665"/>
                </a:lnTo>
                <a:lnTo>
                  <a:pt x="187594" y="262728"/>
                </a:lnTo>
                <a:lnTo>
                  <a:pt x="200533" y="251581"/>
                </a:lnTo>
                <a:lnTo>
                  <a:pt x="207983" y="245941"/>
                </a:lnTo>
                <a:lnTo>
                  <a:pt x="221343" y="237135"/>
                </a:lnTo>
                <a:lnTo>
                  <a:pt x="234582" y="230046"/>
                </a:lnTo>
                <a:lnTo>
                  <a:pt x="242113" y="226822"/>
                </a:lnTo>
                <a:lnTo>
                  <a:pt x="249992" y="223721"/>
                </a:lnTo>
                <a:lnTo>
                  <a:pt x="258101" y="221652"/>
                </a:lnTo>
                <a:lnTo>
                  <a:pt x="266365" y="220274"/>
                </a:lnTo>
                <a:lnTo>
                  <a:pt x="274732" y="219355"/>
                </a:lnTo>
                <a:lnTo>
                  <a:pt x="284120" y="218743"/>
                </a:lnTo>
                <a:lnTo>
                  <a:pt x="294188" y="218334"/>
                </a:lnTo>
                <a:lnTo>
                  <a:pt x="304711" y="218062"/>
                </a:lnTo>
                <a:lnTo>
                  <a:pt x="313631" y="218833"/>
                </a:lnTo>
                <a:lnTo>
                  <a:pt x="321482" y="220299"/>
                </a:lnTo>
                <a:lnTo>
                  <a:pt x="328622" y="222230"/>
                </a:lnTo>
                <a:lnTo>
                  <a:pt x="344175" y="226914"/>
                </a:lnTo>
                <a:lnTo>
                  <a:pt x="352322" y="229497"/>
                </a:lnTo>
                <a:lnTo>
                  <a:pt x="359659" y="233123"/>
                </a:lnTo>
                <a:lnTo>
                  <a:pt x="372891" y="242233"/>
                </a:lnTo>
                <a:lnTo>
                  <a:pt x="385123" y="252632"/>
                </a:lnTo>
                <a:lnTo>
                  <a:pt x="396908" y="264556"/>
                </a:lnTo>
                <a:lnTo>
                  <a:pt x="408497" y="279381"/>
                </a:lnTo>
                <a:lnTo>
                  <a:pt x="417457" y="292954"/>
                </a:lnTo>
                <a:lnTo>
                  <a:pt x="424614" y="307243"/>
                </a:lnTo>
                <a:lnTo>
                  <a:pt x="430970" y="326293"/>
                </a:lnTo>
                <a:lnTo>
                  <a:pt x="434430" y="344919"/>
                </a:lnTo>
                <a:lnTo>
                  <a:pt x="435016" y="362723"/>
                </a:lnTo>
                <a:lnTo>
                  <a:pt x="432101" y="380161"/>
                </a:lnTo>
                <a:lnTo>
                  <a:pt x="427630" y="399976"/>
                </a:lnTo>
                <a:lnTo>
                  <a:pt x="416999" y="443741"/>
                </a:lnTo>
                <a:lnTo>
                  <a:pt x="412302" y="454058"/>
                </a:lnTo>
                <a:lnTo>
                  <a:pt x="399463" y="473142"/>
                </a:lnTo>
                <a:lnTo>
                  <a:pt x="386772" y="491148"/>
                </a:lnTo>
                <a:lnTo>
                  <a:pt x="373829" y="508676"/>
                </a:lnTo>
                <a:lnTo>
                  <a:pt x="366377" y="517351"/>
                </a:lnTo>
                <a:lnTo>
                  <a:pt x="358552" y="525991"/>
                </a:lnTo>
                <a:lnTo>
                  <a:pt x="349524" y="534609"/>
                </a:lnTo>
                <a:lnTo>
                  <a:pt x="339697" y="543212"/>
                </a:lnTo>
                <a:lnTo>
                  <a:pt x="329335" y="551804"/>
                </a:lnTo>
                <a:lnTo>
                  <a:pt x="319569" y="559438"/>
                </a:lnTo>
                <a:lnTo>
                  <a:pt x="310201" y="566431"/>
                </a:lnTo>
                <a:lnTo>
                  <a:pt x="301099" y="572999"/>
                </a:lnTo>
                <a:lnTo>
                  <a:pt x="291220" y="579283"/>
                </a:lnTo>
                <a:lnTo>
                  <a:pt x="280824" y="585377"/>
                </a:lnTo>
                <a:lnTo>
                  <a:pt x="270084" y="591344"/>
                </a:lnTo>
                <a:lnTo>
                  <a:pt x="260066" y="596275"/>
                </a:lnTo>
                <a:lnTo>
                  <a:pt x="250530" y="600515"/>
                </a:lnTo>
                <a:lnTo>
                  <a:pt x="241315" y="604294"/>
                </a:lnTo>
                <a:lnTo>
                  <a:pt x="231362" y="607766"/>
                </a:lnTo>
                <a:lnTo>
                  <a:pt x="220917" y="611033"/>
                </a:lnTo>
                <a:lnTo>
                  <a:pt x="210143" y="614164"/>
                </a:lnTo>
                <a:lnTo>
                  <a:pt x="199151" y="616251"/>
                </a:lnTo>
                <a:lnTo>
                  <a:pt x="188012" y="617642"/>
                </a:lnTo>
                <a:lnTo>
                  <a:pt x="176777" y="618570"/>
                </a:lnTo>
                <a:lnTo>
                  <a:pt x="166429" y="619188"/>
                </a:lnTo>
                <a:lnTo>
                  <a:pt x="147311" y="619875"/>
                </a:lnTo>
                <a:lnTo>
                  <a:pt x="138213" y="619105"/>
                </a:lnTo>
                <a:lnTo>
                  <a:pt x="129290" y="617640"/>
                </a:lnTo>
                <a:lnTo>
                  <a:pt x="120483" y="615711"/>
                </a:lnTo>
                <a:lnTo>
                  <a:pt x="109850" y="612520"/>
                </a:lnTo>
                <a:lnTo>
                  <a:pt x="97998" y="608487"/>
                </a:lnTo>
                <a:lnTo>
                  <a:pt x="85335" y="603894"/>
                </a:lnTo>
                <a:lnTo>
                  <a:pt x="73083" y="599879"/>
                </a:lnTo>
                <a:lnTo>
                  <a:pt x="61105" y="596250"/>
                </a:lnTo>
                <a:lnTo>
                  <a:pt x="49309" y="592878"/>
                </a:lnTo>
                <a:lnTo>
                  <a:pt x="39540" y="589678"/>
                </a:lnTo>
                <a:lnTo>
                  <a:pt x="31123" y="586592"/>
                </a:lnTo>
                <a:lnTo>
                  <a:pt x="17643" y="580623"/>
                </a:lnTo>
                <a:lnTo>
                  <a:pt x="12714" y="577697"/>
                </a:lnTo>
                <a:lnTo>
                  <a:pt x="0" y="568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25"/>
          <p:cNvSpPr/>
          <p:nvPr/>
        </p:nvSpPr>
        <p:spPr>
          <a:xfrm>
            <a:off x="6183983" y="4672548"/>
            <a:ext cx="23790" cy="76618"/>
          </a:xfrm>
          <a:custGeom>
            <a:avLst/>
            <a:gdLst/>
            <a:ahLst/>
            <a:cxnLst/>
            <a:rect l="0" t="0" r="0" b="0"/>
            <a:pathLst>
              <a:path w="23790" h="76618">
                <a:moveTo>
                  <a:pt x="8219" y="76617"/>
                </a:moveTo>
                <a:lnTo>
                  <a:pt x="3669" y="67515"/>
                </a:lnTo>
                <a:lnTo>
                  <a:pt x="2328" y="62928"/>
                </a:lnTo>
                <a:lnTo>
                  <a:pt x="1434" y="57966"/>
                </a:lnTo>
                <a:lnTo>
                  <a:pt x="838" y="52753"/>
                </a:lnTo>
                <a:lnTo>
                  <a:pt x="441" y="48325"/>
                </a:lnTo>
                <a:lnTo>
                  <a:pt x="176" y="44421"/>
                </a:lnTo>
                <a:lnTo>
                  <a:pt x="0" y="40865"/>
                </a:lnTo>
                <a:lnTo>
                  <a:pt x="835" y="36590"/>
                </a:lnTo>
                <a:lnTo>
                  <a:pt x="2344" y="31835"/>
                </a:lnTo>
                <a:lnTo>
                  <a:pt x="4302" y="26760"/>
                </a:lnTo>
                <a:lnTo>
                  <a:pt x="5608" y="22424"/>
                </a:lnTo>
                <a:lnTo>
                  <a:pt x="6478" y="18581"/>
                </a:lnTo>
                <a:lnTo>
                  <a:pt x="7058" y="15066"/>
                </a:lnTo>
                <a:lnTo>
                  <a:pt x="8398" y="11770"/>
                </a:lnTo>
                <a:lnTo>
                  <a:pt x="10243" y="8621"/>
                </a:lnTo>
                <a:lnTo>
                  <a:pt x="12426" y="5569"/>
                </a:lnTo>
                <a:lnTo>
                  <a:pt x="14833" y="3534"/>
                </a:lnTo>
                <a:lnTo>
                  <a:pt x="17391" y="2177"/>
                </a:lnTo>
                <a:lnTo>
                  <a:pt x="23789" y="0"/>
                </a:lnTo>
                <a:lnTo>
                  <a:pt x="23362" y="774"/>
                </a:lnTo>
                <a:lnTo>
                  <a:pt x="22124" y="2243"/>
                </a:lnTo>
                <a:lnTo>
                  <a:pt x="20347" y="4174"/>
                </a:lnTo>
                <a:lnTo>
                  <a:pt x="19162" y="6414"/>
                </a:lnTo>
                <a:lnTo>
                  <a:pt x="18372" y="8860"/>
                </a:lnTo>
                <a:lnTo>
                  <a:pt x="16792" y="42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26"/>
          <p:cNvSpPr/>
          <p:nvPr/>
        </p:nvSpPr>
        <p:spPr>
          <a:xfrm>
            <a:off x="6400024" y="4183379"/>
            <a:ext cx="339111" cy="531497"/>
          </a:xfrm>
          <a:custGeom>
            <a:avLst/>
            <a:gdLst/>
            <a:ahLst/>
            <a:cxnLst/>
            <a:rect l="0" t="0" r="0" b="0"/>
            <a:pathLst>
              <a:path w="339111" h="531497">
                <a:moveTo>
                  <a:pt x="126506" y="0"/>
                </a:moveTo>
                <a:lnTo>
                  <a:pt x="112853" y="4551"/>
                </a:lnTo>
                <a:lnTo>
                  <a:pt x="103610" y="9326"/>
                </a:lnTo>
                <a:lnTo>
                  <a:pt x="99812" y="11932"/>
                </a:lnTo>
                <a:lnTo>
                  <a:pt x="90512" y="22449"/>
                </a:lnTo>
                <a:lnTo>
                  <a:pt x="80028" y="36647"/>
                </a:lnTo>
                <a:lnTo>
                  <a:pt x="69019" y="52483"/>
                </a:lnTo>
                <a:lnTo>
                  <a:pt x="60316" y="66506"/>
                </a:lnTo>
                <a:lnTo>
                  <a:pt x="52321" y="80041"/>
                </a:lnTo>
                <a:lnTo>
                  <a:pt x="42417" y="95582"/>
                </a:lnTo>
                <a:lnTo>
                  <a:pt x="34206" y="112014"/>
                </a:lnTo>
                <a:lnTo>
                  <a:pt x="30682" y="120396"/>
                </a:lnTo>
                <a:lnTo>
                  <a:pt x="26429" y="136462"/>
                </a:lnTo>
                <a:lnTo>
                  <a:pt x="21687" y="157650"/>
                </a:lnTo>
                <a:lnTo>
                  <a:pt x="12292" y="204369"/>
                </a:lnTo>
                <a:lnTo>
                  <a:pt x="4942" y="244184"/>
                </a:lnTo>
                <a:lnTo>
                  <a:pt x="2600" y="266612"/>
                </a:lnTo>
                <a:lnTo>
                  <a:pt x="1039" y="291089"/>
                </a:lnTo>
                <a:lnTo>
                  <a:pt x="0" y="316932"/>
                </a:lnTo>
                <a:lnTo>
                  <a:pt x="258" y="337018"/>
                </a:lnTo>
                <a:lnTo>
                  <a:pt x="1383" y="353267"/>
                </a:lnTo>
                <a:lnTo>
                  <a:pt x="3085" y="366956"/>
                </a:lnTo>
                <a:lnTo>
                  <a:pt x="5173" y="378940"/>
                </a:lnTo>
                <a:lnTo>
                  <a:pt x="7517" y="389787"/>
                </a:lnTo>
                <a:lnTo>
                  <a:pt x="10033" y="399876"/>
                </a:lnTo>
                <a:lnTo>
                  <a:pt x="13615" y="410412"/>
                </a:lnTo>
                <a:lnTo>
                  <a:pt x="17907" y="421246"/>
                </a:lnTo>
                <a:lnTo>
                  <a:pt x="22674" y="432278"/>
                </a:lnTo>
                <a:lnTo>
                  <a:pt x="28710" y="443443"/>
                </a:lnTo>
                <a:lnTo>
                  <a:pt x="35591" y="454696"/>
                </a:lnTo>
                <a:lnTo>
                  <a:pt x="43036" y="466009"/>
                </a:lnTo>
                <a:lnTo>
                  <a:pt x="49904" y="475455"/>
                </a:lnTo>
                <a:lnTo>
                  <a:pt x="56388" y="483658"/>
                </a:lnTo>
                <a:lnTo>
                  <a:pt x="62616" y="491032"/>
                </a:lnTo>
                <a:lnTo>
                  <a:pt x="72075" y="501764"/>
                </a:lnTo>
                <a:lnTo>
                  <a:pt x="80407" y="509709"/>
                </a:lnTo>
                <a:lnTo>
                  <a:pt x="90460" y="516415"/>
                </a:lnTo>
                <a:lnTo>
                  <a:pt x="96760" y="518585"/>
                </a:lnTo>
                <a:lnTo>
                  <a:pt x="103817" y="520031"/>
                </a:lnTo>
                <a:lnTo>
                  <a:pt x="111380" y="520995"/>
                </a:lnTo>
                <a:lnTo>
                  <a:pt x="118327" y="522590"/>
                </a:lnTo>
                <a:lnTo>
                  <a:pt x="124863" y="524606"/>
                </a:lnTo>
                <a:lnTo>
                  <a:pt x="131126" y="526903"/>
                </a:lnTo>
                <a:lnTo>
                  <a:pt x="137205" y="528434"/>
                </a:lnTo>
                <a:lnTo>
                  <a:pt x="143164" y="529455"/>
                </a:lnTo>
                <a:lnTo>
                  <a:pt x="149042" y="530135"/>
                </a:lnTo>
                <a:lnTo>
                  <a:pt x="154865" y="529636"/>
                </a:lnTo>
                <a:lnTo>
                  <a:pt x="160652" y="528351"/>
                </a:lnTo>
                <a:lnTo>
                  <a:pt x="166414" y="526542"/>
                </a:lnTo>
                <a:lnTo>
                  <a:pt x="172161" y="525335"/>
                </a:lnTo>
                <a:lnTo>
                  <a:pt x="177898" y="524532"/>
                </a:lnTo>
                <a:lnTo>
                  <a:pt x="183627" y="523995"/>
                </a:lnTo>
                <a:lnTo>
                  <a:pt x="190304" y="522686"/>
                </a:lnTo>
                <a:lnTo>
                  <a:pt x="197613" y="520859"/>
                </a:lnTo>
                <a:lnTo>
                  <a:pt x="205343" y="518690"/>
                </a:lnTo>
                <a:lnTo>
                  <a:pt x="211449" y="515338"/>
                </a:lnTo>
                <a:lnTo>
                  <a:pt x="220773" y="506535"/>
                </a:lnTo>
                <a:lnTo>
                  <a:pt x="228403" y="500567"/>
                </a:lnTo>
                <a:lnTo>
                  <a:pt x="238252" y="493732"/>
                </a:lnTo>
                <a:lnTo>
                  <a:pt x="249580" y="486317"/>
                </a:lnTo>
                <a:lnTo>
                  <a:pt x="259038" y="479469"/>
                </a:lnTo>
                <a:lnTo>
                  <a:pt x="267248" y="472999"/>
                </a:lnTo>
                <a:lnTo>
                  <a:pt x="274626" y="466780"/>
                </a:lnTo>
                <a:lnTo>
                  <a:pt x="281451" y="460730"/>
                </a:lnTo>
                <a:lnTo>
                  <a:pt x="294113" y="448926"/>
                </a:lnTo>
                <a:lnTo>
                  <a:pt x="303550" y="434791"/>
                </a:lnTo>
                <a:lnTo>
                  <a:pt x="335051" y="371583"/>
                </a:lnTo>
                <a:lnTo>
                  <a:pt x="338255" y="357553"/>
                </a:lnTo>
                <a:lnTo>
                  <a:pt x="339110" y="349811"/>
                </a:lnTo>
                <a:lnTo>
                  <a:pt x="338727" y="343698"/>
                </a:lnTo>
                <a:lnTo>
                  <a:pt x="337519" y="338670"/>
                </a:lnTo>
                <a:lnTo>
                  <a:pt x="335761" y="334365"/>
                </a:lnTo>
                <a:lnTo>
                  <a:pt x="333637" y="331495"/>
                </a:lnTo>
                <a:lnTo>
                  <a:pt x="331269" y="329582"/>
                </a:lnTo>
                <a:lnTo>
                  <a:pt x="326096" y="326504"/>
                </a:lnTo>
                <a:lnTo>
                  <a:pt x="320623" y="321961"/>
                </a:lnTo>
                <a:lnTo>
                  <a:pt x="316877" y="320368"/>
                </a:lnTo>
                <a:lnTo>
                  <a:pt x="307635" y="318598"/>
                </a:lnTo>
                <a:lnTo>
                  <a:pt x="303456" y="319079"/>
                </a:lnTo>
                <a:lnTo>
                  <a:pt x="299718" y="320352"/>
                </a:lnTo>
                <a:lnTo>
                  <a:pt x="287366" y="326695"/>
                </a:lnTo>
                <a:lnTo>
                  <a:pt x="277056" y="332841"/>
                </a:lnTo>
                <a:lnTo>
                  <a:pt x="271640" y="337146"/>
                </a:lnTo>
                <a:lnTo>
                  <a:pt x="266124" y="341922"/>
                </a:lnTo>
                <a:lnTo>
                  <a:pt x="259590" y="346058"/>
                </a:lnTo>
                <a:lnTo>
                  <a:pt x="252376" y="349769"/>
                </a:lnTo>
                <a:lnTo>
                  <a:pt x="244709" y="353194"/>
                </a:lnTo>
                <a:lnTo>
                  <a:pt x="237693" y="357383"/>
                </a:lnTo>
                <a:lnTo>
                  <a:pt x="231110" y="362080"/>
                </a:lnTo>
                <a:lnTo>
                  <a:pt x="224817" y="367117"/>
                </a:lnTo>
                <a:lnTo>
                  <a:pt x="215859" y="376190"/>
                </a:lnTo>
                <a:lnTo>
                  <a:pt x="205124" y="387953"/>
                </a:lnTo>
                <a:lnTo>
                  <a:pt x="193206" y="401511"/>
                </a:lnTo>
                <a:lnTo>
                  <a:pt x="172343" y="424195"/>
                </a:lnTo>
                <a:lnTo>
                  <a:pt x="162779" y="434244"/>
                </a:lnTo>
                <a:lnTo>
                  <a:pt x="156402" y="442849"/>
                </a:lnTo>
                <a:lnTo>
                  <a:pt x="149318" y="457490"/>
                </a:lnTo>
                <a:lnTo>
                  <a:pt x="146169" y="472887"/>
                </a:lnTo>
                <a:lnTo>
                  <a:pt x="144771" y="488302"/>
                </a:lnTo>
                <a:lnTo>
                  <a:pt x="144148" y="501504"/>
                </a:lnTo>
                <a:lnTo>
                  <a:pt x="146840" y="506739"/>
                </a:lnTo>
                <a:lnTo>
                  <a:pt x="151492" y="511181"/>
                </a:lnTo>
                <a:lnTo>
                  <a:pt x="157450" y="515095"/>
                </a:lnTo>
                <a:lnTo>
                  <a:pt x="166612" y="521984"/>
                </a:lnTo>
                <a:lnTo>
                  <a:pt x="177941" y="531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27"/>
          <p:cNvSpPr/>
          <p:nvPr/>
        </p:nvSpPr>
        <p:spPr>
          <a:xfrm>
            <a:off x="7066597" y="4337685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381" y="19312"/>
                </a:lnTo>
                <a:lnTo>
                  <a:pt x="9683" y="23352"/>
                </a:lnTo>
                <a:lnTo>
                  <a:pt x="13123" y="27950"/>
                </a:lnTo>
                <a:lnTo>
                  <a:pt x="17321" y="32921"/>
                </a:lnTo>
                <a:lnTo>
                  <a:pt x="21072" y="37187"/>
                </a:lnTo>
                <a:lnTo>
                  <a:pt x="27780" y="44468"/>
                </a:lnTo>
                <a:lnTo>
                  <a:pt x="32808" y="50600"/>
                </a:lnTo>
                <a:lnTo>
                  <a:pt x="46014" y="67574"/>
                </a:lnTo>
                <a:lnTo>
                  <a:pt x="54489" y="77434"/>
                </a:lnTo>
                <a:lnTo>
                  <a:pt x="63949" y="87818"/>
                </a:lnTo>
                <a:lnTo>
                  <a:pt x="74065" y="98550"/>
                </a:lnTo>
                <a:lnTo>
                  <a:pt x="90334" y="114277"/>
                </a:lnTo>
                <a:lnTo>
                  <a:pt x="133811" y="154612"/>
                </a:lnTo>
                <a:lnTo>
                  <a:pt x="151119" y="171655"/>
                </a:lnTo>
                <a:lnTo>
                  <a:pt x="164564" y="185874"/>
                </a:lnTo>
                <a:lnTo>
                  <a:pt x="183630" y="207388"/>
                </a:lnTo>
                <a:lnTo>
                  <a:pt x="195278" y="220125"/>
                </a:lnTo>
                <a:lnTo>
                  <a:pt x="200671" y="224855"/>
                </a:lnTo>
                <a:lnTo>
                  <a:pt x="206170" y="228961"/>
                </a:lnTo>
                <a:lnTo>
                  <a:pt x="211743" y="232650"/>
                </a:lnTo>
                <a:lnTo>
                  <a:pt x="217361" y="237015"/>
                </a:lnTo>
                <a:lnTo>
                  <a:pt x="223013" y="241830"/>
                </a:lnTo>
                <a:lnTo>
                  <a:pt x="24003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28"/>
          <p:cNvSpPr/>
          <p:nvPr/>
        </p:nvSpPr>
        <p:spPr>
          <a:xfrm>
            <a:off x="7075169" y="4329112"/>
            <a:ext cx="240032" cy="282893"/>
          </a:xfrm>
          <a:custGeom>
            <a:avLst/>
            <a:gdLst/>
            <a:ahLst/>
            <a:cxnLst/>
            <a:rect l="0" t="0" r="0" b="0"/>
            <a:pathLst>
              <a:path w="240032" h="282893">
                <a:moveTo>
                  <a:pt x="240031" y="0"/>
                </a:moveTo>
                <a:lnTo>
                  <a:pt x="221827" y="13653"/>
                </a:lnTo>
                <a:lnTo>
                  <a:pt x="215513" y="19579"/>
                </a:lnTo>
                <a:lnTo>
                  <a:pt x="210350" y="25435"/>
                </a:lnTo>
                <a:lnTo>
                  <a:pt x="205957" y="31244"/>
                </a:lnTo>
                <a:lnTo>
                  <a:pt x="198265" y="39880"/>
                </a:lnTo>
                <a:lnTo>
                  <a:pt x="177018" y="62174"/>
                </a:lnTo>
                <a:lnTo>
                  <a:pt x="162779" y="78597"/>
                </a:lnTo>
                <a:lnTo>
                  <a:pt x="129180" y="119705"/>
                </a:lnTo>
                <a:lnTo>
                  <a:pt x="115647" y="136953"/>
                </a:lnTo>
                <a:lnTo>
                  <a:pt x="75161" y="190247"/>
                </a:lnTo>
                <a:lnTo>
                  <a:pt x="64395" y="203984"/>
                </a:lnTo>
                <a:lnTo>
                  <a:pt x="56266" y="215047"/>
                </a:lnTo>
                <a:lnTo>
                  <a:pt x="49893" y="224327"/>
                </a:lnTo>
                <a:lnTo>
                  <a:pt x="44692" y="232419"/>
                </a:lnTo>
                <a:lnTo>
                  <a:pt x="40272" y="238766"/>
                </a:lnTo>
                <a:lnTo>
                  <a:pt x="36373" y="243950"/>
                </a:lnTo>
                <a:lnTo>
                  <a:pt x="32821" y="248358"/>
                </a:lnTo>
                <a:lnTo>
                  <a:pt x="28549" y="253202"/>
                </a:lnTo>
                <a:lnTo>
                  <a:pt x="18722" y="263664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29"/>
          <p:cNvSpPr/>
          <p:nvPr/>
        </p:nvSpPr>
        <p:spPr>
          <a:xfrm>
            <a:off x="7572405" y="4209097"/>
            <a:ext cx="34261" cy="488633"/>
          </a:xfrm>
          <a:custGeom>
            <a:avLst/>
            <a:gdLst/>
            <a:ahLst/>
            <a:cxnLst/>
            <a:rect l="0" t="0" r="0" b="0"/>
            <a:pathLst>
              <a:path w="34261" h="488633">
                <a:moveTo>
                  <a:pt x="34260" y="0"/>
                </a:moveTo>
                <a:lnTo>
                  <a:pt x="34260" y="23864"/>
                </a:lnTo>
                <a:lnTo>
                  <a:pt x="33307" y="32102"/>
                </a:lnTo>
                <a:lnTo>
                  <a:pt x="31720" y="42356"/>
                </a:lnTo>
                <a:lnTo>
                  <a:pt x="29709" y="53955"/>
                </a:lnTo>
                <a:lnTo>
                  <a:pt x="13227" y="193152"/>
                </a:lnTo>
                <a:lnTo>
                  <a:pt x="5861" y="267455"/>
                </a:lnTo>
                <a:lnTo>
                  <a:pt x="3897" y="292604"/>
                </a:lnTo>
                <a:lnTo>
                  <a:pt x="2588" y="317942"/>
                </a:lnTo>
                <a:lnTo>
                  <a:pt x="745" y="387892"/>
                </a:lnTo>
                <a:lnTo>
                  <a:pt x="38" y="446306"/>
                </a:lnTo>
                <a:lnTo>
                  <a:pt x="0" y="459026"/>
                </a:lnTo>
                <a:lnTo>
                  <a:pt x="942" y="464132"/>
                </a:lnTo>
                <a:lnTo>
                  <a:pt x="2524" y="468489"/>
                </a:lnTo>
                <a:lnTo>
                  <a:pt x="8542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30"/>
          <p:cNvSpPr/>
          <p:nvPr/>
        </p:nvSpPr>
        <p:spPr>
          <a:xfrm>
            <a:off x="7710857" y="4192126"/>
            <a:ext cx="382998" cy="521990"/>
          </a:xfrm>
          <a:custGeom>
            <a:avLst/>
            <a:gdLst/>
            <a:ahLst/>
            <a:cxnLst/>
            <a:rect l="0" t="0" r="0" b="0"/>
            <a:pathLst>
              <a:path w="382998" h="521990">
                <a:moveTo>
                  <a:pt x="110120" y="16971"/>
                </a:moveTo>
                <a:lnTo>
                  <a:pt x="101018" y="16971"/>
                </a:lnTo>
                <a:lnTo>
                  <a:pt x="97384" y="18876"/>
                </a:lnTo>
                <a:lnTo>
                  <a:pt x="90808" y="26073"/>
                </a:lnTo>
                <a:lnTo>
                  <a:pt x="81750" y="40835"/>
                </a:lnTo>
                <a:lnTo>
                  <a:pt x="75921" y="51707"/>
                </a:lnTo>
                <a:lnTo>
                  <a:pt x="69202" y="63842"/>
                </a:lnTo>
                <a:lnTo>
                  <a:pt x="59867" y="78760"/>
                </a:lnTo>
                <a:lnTo>
                  <a:pt x="51907" y="94915"/>
                </a:lnTo>
                <a:lnTo>
                  <a:pt x="48452" y="103224"/>
                </a:lnTo>
                <a:lnTo>
                  <a:pt x="44243" y="114478"/>
                </a:lnTo>
                <a:lnTo>
                  <a:pt x="34487" y="142223"/>
                </a:lnTo>
                <a:lnTo>
                  <a:pt x="28265" y="163337"/>
                </a:lnTo>
                <a:lnTo>
                  <a:pt x="13733" y="217277"/>
                </a:lnTo>
                <a:lnTo>
                  <a:pt x="8715" y="246711"/>
                </a:lnTo>
                <a:lnTo>
                  <a:pt x="5369" y="276812"/>
                </a:lnTo>
                <a:lnTo>
                  <a:pt x="1652" y="331528"/>
                </a:lnTo>
                <a:lnTo>
                  <a:pt x="0" y="368547"/>
                </a:lnTo>
                <a:lnTo>
                  <a:pt x="511" y="382800"/>
                </a:lnTo>
                <a:lnTo>
                  <a:pt x="1805" y="395159"/>
                </a:lnTo>
                <a:lnTo>
                  <a:pt x="3620" y="406257"/>
                </a:lnTo>
                <a:lnTo>
                  <a:pt x="6735" y="416512"/>
                </a:lnTo>
                <a:lnTo>
                  <a:pt x="10717" y="426207"/>
                </a:lnTo>
                <a:lnTo>
                  <a:pt x="26244" y="457747"/>
                </a:lnTo>
                <a:lnTo>
                  <a:pt x="35060" y="470364"/>
                </a:lnTo>
                <a:lnTo>
                  <a:pt x="40077" y="476396"/>
                </a:lnTo>
                <a:lnTo>
                  <a:pt x="47233" y="483274"/>
                </a:lnTo>
                <a:lnTo>
                  <a:pt x="55813" y="490718"/>
                </a:lnTo>
                <a:lnTo>
                  <a:pt x="65342" y="498537"/>
                </a:lnTo>
                <a:lnTo>
                  <a:pt x="73601" y="504703"/>
                </a:lnTo>
                <a:lnTo>
                  <a:pt x="81012" y="509765"/>
                </a:lnTo>
                <a:lnTo>
                  <a:pt x="87857" y="514093"/>
                </a:lnTo>
                <a:lnTo>
                  <a:pt x="95278" y="516978"/>
                </a:lnTo>
                <a:lnTo>
                  <a:pt x="103083" y="518902"/>
                </a:lnTo>
                <a:lnTo>
                  <a:pt x="111143" y="520184"/>
                </a:lnTo>
                <a:lnTo>
                  <a:pt x="119375" y="521039"/>
                </a:lnTo>
                <a:lnTo>
                  <a:pt x="127720" y="521609"/>
                </a:lnTo>
                <a:lnTo>
                  <a:pt x="136141" y="521989"/>
                </a:lnTo>
                <a:lnTo>
                  <a:pt x="144612" y="521289"/>
                </a:lnTo>
                <a:lnTo>
                  <a:pt x="153118" y="519871"/>
                </a:lnTo>
                <a:lnTo>
                  <a:pt x="161645" y="517972"/>
                </a:lnTo>
                <a:lnTo>
                  <a:pt x="169235" y="516707"/>
                </a:lnTo>
                <a:lnTo>
                  <a:pt x="176200" y="515864"/>
                </a:lnTo>
                <a:lnTo>
                  <a:pt x="182749" y="515301"/>
                </a:lnTo>
                <a:lnTo>
                  <a:pt x="189971" y="513021"/>
                </a:lnTo>
                <a:lnTo>
                  <a:pt x="197643" y="509596"/>
                </a:lnTo>
                <a:lnTo>
                  <a:pt x="205617" y="505408"/>
                </a:lnTo>
                <a:lnTo>
                  <a:pt x="213790" y="500710"/>
                </a:lnTo>
                <a:lnTo>
                  <a:pt x="222095" y="495674"/>
                </a:lnTo>
                <a:lnTo>
                  <a:pt x="230491" y="490411"/>
                </a:lnTo>
                <a:lnTo>
                  <a:pt x="237991" y="484998"/>
                </a:lnTo>
                <a:lnTo>
                  <a:pt x="244898" y="479484"/>
                </a:lnTo>
                <a:lnTo>
                  <a:pt x="251407" y="473903"/>
                </a:lnTo>
                <a:lnTo>
                  <a:pt x="258603" y="467325"/>
                </a:lnTo>
                <a:lnTo>
                  <a:pt x="274221" y="452396"/>
                </a:lnTo>
                <a:lnTo>
                  <a:pt x="283337" y="442509"/>
                </a:lnTo>
                <a:lnTo>
                  <a:pt x="293226" y="431156"/>
                </a:lnTo>
                <a:lnTo>
                  <a:pt x="303628" y="418824"/>
                </a:lnTo>
                <a:lnTo>
                  <a:pt x="311515" y="407745"/>
                </a:lnTo>
                <a:lnTo>
                  <a:pt x="317726" y="397502"/>
                </a:lnTo>
                <a:lnTo>
                  <a:pt x="322819" y="387816"/>
                </a:lnTo>
                <a:lnTo>
                  <a:pt x="348190" y="342328"/>
                </a:lnTo>
                <a:lnTo>
                  <a:pt x="355511" y="328173"/>
                </a:lnTo>
                <a:lnTo>
                  <a:pt x="361344" y="315879"/>
                </a:lnTo>
                <a:lnTo>
                  <a:pt x="366184" y="304825"/>
                </a:lnTo>
                <a:lnTo>
                  <a:pt x="369413" y="293647"/>
                </a:lnTo>
                <a:lnTo>
                  <a:pt x="371565" y="282384"/>
                </a:lnTo>
                <a:lnTo>
                  <a:pt x="372999" y="271065"/>
                </a:lnTo>
                <a:lnTo>
                  <a:pt x="374908" y="260662"/>
                </a:lnTo>
                <a:lnTo>
                  <a:pt x="377133" y="250869"/>
                </a:lnTo>
                <a:lnTo>
                  <a:pt x="379569" y="241483"/>
                </a:lnTo>
                <a:lnTo>
                  <a:pt x="381192" y="232368"/>
                </a:lnTo>
                <a:lnTo>
                  <a:pt x="382275" y="223434"/>
                </a:lnTo>
                <a:lnTo>
                  <a:pt x="382997" y="214621"/>
                </a:lnTo>
                <a:lnTo>
                  <a:pt x="382525" y="203030"/>
                </a:lnTo>
                <a:lnTo>
                  <a:pt x="381259" y="189588"/>
                </a:lnTo>
                <a:lnTo>
                  <a:pt x="379462" y="174912"/>
                </a:lnTo>
                <a:lnTo>
                  <a:pt x="376358" y="159412"/>
                </a:lnTo>
                <a:lnTo>
                  <a:pt x="372385" y="143364"/>
                </a:lnTo>
                <a:lnTo>
                  <a:pt x="367831" y="126951"/>
                </a:lnTo>
                <a:lnTo>
                  <a:pt x="361937" y="112198"/>
                </a:lnTo>
                <a:lnTo>
                  <a:pt x="355151" y="98553"/>
                </a:lnTo>
                <a:lnTo>
                  <a:pt x="347769" y="85647"/>
                </a:lnTo>
                <a:lnTo>
                  <a:pt x="340943" y="75137"/>
                </a:lnTo>
                <a:lnTo>
                  <a:pt x="334487" y="66226"/>
                </a:lnTo>
                <a:lnTo>
                  <a:pt x="328278" y="58380"/>
                </a:lnTo>
                <a:lnTo>
                  <a:pt x="319376" y="50292"/>
                </a:lnTo>
                <a:lnTo>
                  <a:pt x="308679" y="42043"/>
                </a:lnTo>
                <a:lnTo>
                  <a:pt x="296786" y="33685"/>
                </a:lnTo>
                <a:lnTo>
                  <a:pt x="285999" y="27161"/>
                </a:lnTo>
                <a:lnTo>
                  <a:pt x="275950" y="21860"/>
                </a:lnTo>
                <a:lnTo>
                  <a:pt x="250695" y="9847"/>
                </a:lnTo>
                <a:lnTo>
                  <a:pt x="243841" y="6507"/>
                </a:lnTo>
                <a:lnTo>
                  <a:pt x="236415" y="4280"/>
                </a:lnTo>
                <a:lnTo>
                  <a:pt x="228607" y="2795"/>
                </a:lnTo>
                <a:lnTo>
                  <a:pt x="220544" y="1805"/>
                </a:lnTo>
                <a:lnTo>
                  <a:pt x="212311" y="1145"/>
                </a:lnTo>
                <a:lnTo>
                  <a:pt x="203964" y="706"/>
                </a:lnTo>
                <a:lnTo>
                  <a:pt x="195543" y="413"/>
                </a:lnTo>
                <a:lnTo>
                  <a:pt x="160936" y="0"/>
                </a:lnTo>
                <a:lnTo>
                  <a:pt x="150665" y="894"/>
                </a:lnTo>
                <a:lnTo>
                  <a:pt x="141913" y="2443"/>
                </a:lnTo>
                <a:lnTo>
                  <a:pt x="134173" y="4429"/>
                </a:lnTo>
                <a:lnTo>
                  <a:pt x="127107" y="5752"/>
                </a:lnTo>
                <a:lnTo>
                  <a:pt x="120492" y="6634"/>
                </a:lnTo>
                <a:lnTo>
                  <a:pt x="114177" y="7222"/>
                </a:lnTo>
                <a:lnTo>
                  <a:pt x="104621" y="10416"/>
                </a:lnTo>
                <a:lnTo>
                  <a:pt x="92975" y="16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31"/>
          <p:cNvSpPr/>
          <p:nvPr/>
        </p:nvSpPr>
        <p:spPr>
          <a:xfrm>
            <a:off x="8184358" y="4150281"/>
            <a:ext cx="219550" cy="7382"/>
          </a:xfrm>
          <a:custGeom>
            <a:avLst/>
            <a:gdLst/>
            <a:ahLst/>
            <a:cxnLst/>
            <a:rect l="0" t="0" r="0" b="0"/>
            <a:pathLst>
              <a:path w="219550" h="7382">
                <a:moveTo>
                  <a:pt x="22382" y="7381"/>
                </a:moveTo>
                <a:lnTo>
                  <a:pt x="239" y="0"/>
                </a:lnTo>
                <a:lnTo>
                  <a:pt x="0" y="555"/>
                </a:lnTo>
                <a:lnTo>
                  <a:pt x="793" y="1878"/>
                </a:lnTo>
                <a:lnTo>
                  <a:pt x="2274" y="3713"/>
                </a:lnTo>
                <a:lnTo>
                  <a:pt x="4214" y="4935"/>
                </a:lnTo>
                <a:lnTo>
                  <a:pt x="6460" y="5751"/>
                </a:lnTo>
                <a:lnTo>
                  <a:pt x="8910" y="6294"/>
                </a:lnTo>
                <a:lnTo>
                  <a:pt x="12447" y="6656"/>
                </a:lnTo>
                <a:lnTo>
                  <a:pt x="16712" y="6898"/>
                </a:lnTo>
                <a:lnTo>
                  <a:pt x="26529" y="7166"/>
                </a:lnTo>
                <a:lnTo>
                  <a:pt x="63085" y="7353"/>
                </a:lnTo>
                <a:lnTo>
                  <a:pt x="74282" y="6410"/>
                </a:lnTo>
                <a:lnTo>
                  <a:pt x="86510" y="4828"/>
                </a:lnTo>
                <a:lnTo>
                  <a:pt x="99424" y="2822"/>
                </a:lnTo>
                <a:lnTo>
                  <a:pt x="117558" y="2437"/>
                </a:lnTo>
                <a:lnTo>
                  <a:pt x="139172" y="3132"/>
                </a:lnTo>
                <a:lnTo>
                  <a:pt x="219549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32"/>
          <p:cNvSpPr/>
          <p:nvPr/>
        </p:nvSpPr>
        <p:spPr>
          <a:xfrm>
            <a:off x="8429625" y="3934895"/>
            <a:ext cx="308610" cy="265631"/>
          </a:xfrm>
          <a:custGeom>
            <a:avLst/>
            <a:gdLst/>
            <a:ahLst/>
            <a:cxnLst/>
            <a:rect l="0" t="0" r="0" b="0"/>
            <a:pathLst>
              <a:path w="308610" h="265631">
                <a:moveTo>
                  <a:pt x="0" y="59890"/>
                </a:moveTo>
                <a:lnTo>
                  <a:pt x="4550" y="46237"/>
                </a:lnTo>
                <a:lnTo>
                  <a:pt x="6843" y="41263"/>
                </a:lnTo>
                <a:lnTo>
                  <a:pt x="11931" y="33196"/>
                </a:lnTo>
                <a:lnTo>
                  <a:pt x="19907" y="26436"/>
                </a:lnTo>
                <a:lnTo>
                  <a:pt x="28850" y="20256"/>
                </a:lnTo>
                <a:lnTo>
                  <a:pt x="36000" y="14335"/>
                </a:lnTo>
                <a:lnTo>
                  <a:pt x="40192" y="12375"/>
                </a:lnTo>
                <a:lnTo>
                  <a:pt x="44892" y="11068"/>
                </a:lnTo>
                <a:lnTo>
                  <a:pt x="49930" y="10197"/>
                </a:lnTo>
                <a:lnTo>
                  <a:pt x="55195" y="8664"/>
                </a:lnTo>
                <a:lnTo>
                  <a:pt x="60609" y="6689"/>
                </a:lnTo>
                <a:lnTo>
                  <a:pt x="66123" y="4420"/>
                </a:lnTo>
                <a:lnTo>
                  <a:pt x="71704" y="2907"/>
                </a:lnTo>
                <a:lnTo>
                  <a:pt x="77331" y="1899"/>
                </a:lnTo>
                <a:lnTo>
                  <a:pt x="82986" y="1227"/>
                </a:lnTo>
                <a:lnTo>
                  <a:pt x="88662" y="779"/>
                </a:lnTo>
                <a:lnTo>
                  <a:pt x="94350" y="480"/>
                </a:lnTo>
                <a:lnTo>
                  <a:pt x="105750" y="148"/>
                </a:lnTo>
                <a:lnTo>
                  <a:pt x="117168" y="0"/>
                </a:lnTo>
                <a:lnTo>
                  <a:pt x="122879" y="913"/>
                </a:lnTo>
                <a:lnTo>
                  <a:pt x="128592" y="2475"/>
                </a:lnTo>
                <a:lnTo>
                  <a:pt x="134304" y="4468"/>
                </a:lnTo>
                <a:lnTo>
                  <a:pt x="140020" y="5797"/>
                </a:lnTo>
                <a:lnTo>
                  <a:pt x="145733" y="6683"/>
                </a:lnTo>
                <a:lnTo>
                  <a:pt x="151449" y="7274"/>
                </a:lnTo>
                <a:lnTo>
                  <a:pt x="160337" y="10469"/>
                </a:lnTo>
                <a:lnTo>
                  <a:pt x="167464" y="15065"/>
                </a:lnTo>
                <a:lnTo>
                  <a:pt x="173805" y="20283"/>
                </a:lnTo>
                <a:lnTo>
                  <a:pt x="179799" y="28317"/>
                </a:lnTo>
                <a:lnTo>
                  <a:pt x="182731" y="33126"/>
                </a:lnTo>
                <a:lnTo>
                  <a:pt x="184685" y="38237"/>
                </a:lnTo>
                <a:lnTo>
                  <a:pt x="185989" y="43550"/>
                </a:lnTo>
                <a:lnTo>
                  <a:pt x="186857" y="48996"/>
                </a:lnTo>
                <a:lnTo>
                  <a:pt x="187436" y="53580"/>
                </a:lnTo>
                <a:lnTo>
                  <a:pt x="188079" y="61213"/>
                </a:lnTo>
                <a:lnTo>
                  <a:pt x="188252" y="65534"/>
                </a:lnTo>
                <a:lnTo>
                  <a:pt x="188441" y="75416"/>
                </a:lnTo>
                <a:lnTo>
                  <a:pt x="186587" y="80718"/>
                </a:lnTo>
                <a:lnTo>
                  <a:pt x="183447" y="86158"/>
                </a:lnTo>
                <a:lnTo>
                  <a:pt x="179447" y="91689"/>
                </a:lnTo>
                <a:lnTo>
                  <a:pt x="173925" y="100139"/>
                </a:lnTo>
                <a:lnTo>
                  <a:pt x="160166" y="122229"/>
                </a:lnTo>
                <a:lnTo>
                  <a:pt x="153451" y="131929"/>
                </a:lnTo>
                <a:lnTo>
                  <a:pt x="147067" y="140301"/>
                </a:lnTo>
                <a:lnTo>
                  <a:pt x="140908" y="147787"/>
                </a:lnTo>
                <a:lnTo>
                  <a:pt x="126443" y="166265"/>
                </a:lnTo>
                <a:lnTo>
                  <a:pt x="118585" y="176527"/>
                </a:lnTo>
                <a:lnTo>
                  <a:pt x="112394" y="184321"/>
                </a:lnTo>
                <a:lnTo>
                  <a:pt x="107315" y="190469"/>
                </a:lnTo>
                <a:lnTo>
                  <a:pt x="102975" y="195520"/>
                </a:lnTo>
                <a:lnTo>
                  <a:pt x="98177" y="201745"/>
                </a:lnTo>
                <a:lnTo>
                  <a:pt x="93074" y="208752"/>
                </a:lnTo>
                <a:lnTo>
                  <a:pt x="80298" y="226878"/>
                </a:lnTo>
                <a:lnTo>
                  <a:pt x="80202" y="228365"/>
                </a:lnTo>
                <a:lnTo>
                  <a:pt x="81090" y="229357"/>
                </a:lnTo>
                <a:lnTo>
                  <a:pt x="82636" y="230017"/>
                </a:lnTo>
                <a:lnTo>
                  <a:pt x="89360" y="230948"/>
                </a:lnTo>
                <a:lnTo>
                  <a:pt x="171815" y="237154"/>
                </a:lnTo>
                <a:lnTo>
                  <a:pt x="198917" y="238686"/>
                </a:lnTo>
                <a:lnTo>
                  <a:pt x="222393" y="239367"/>
                </a:lnTo>
                <a:lnTo>
                  <a:pt x="233986" y="239549"/>
                </a:lnTo>
                <a:lnTo>
                  <a:pt x="245526" y="241575"/>
                </a:lnTo>
                <a:lnTo>
                  <a:pt x="257029" y="244831"/>
                </a:lnTo>
                <a:lnTo>
                  <a:pt x="308609" y="265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33"/>
          <p:cNvSpPr/>
          <p:nvPr/>
        </p:nvSpPr>
        <p:spPr>
          <a:xfrm>
            <a:off x="2763202" y="4886325"/>
            <a:ext cx="1491616" cy="407411"/>
          </a:xfrm>
          <a:custGeom>
            <a:avLst/>
            <a:gdLst/>
            <a:ahLst/>
            <a:cxnLst/>
            <a:rect l="0" t="0" r="0" b="0"/>
            <a:pathLst>
              <a:path w="1491616" h="407411">
                <a:moveTo>
                  <a:pt x="0" y="8572"/>
                </a:moveTo>
                <a:lnTo>
                  <a:pt x="0" y="22225"/>
                </a:lnTo>
                <a:lnTo>
                  <a:pt x="952" y="27199"/>
                </a:lnTo>
                <a:lnTo>
                  <a:pt x="4551" y="35266"/>
                </a:lnTo>
                <a:lnTo>
                  <a:pt x="5891" y="42560"/>
                </a:lnTo>
                <a:lnTo>
                  <a:pt x="6785" y="52186"/>
                </a:lnTo>
                <a:lnTo>
                  <a:pt x="7381" y="63365"/>
                </a:lnTo>
                <a:lnTo>
                  <a:pt x="8731" y="75581"/>
                </a:lnTo>
                <a:lnTo>
                  <a:pt x="10583" y="88487"/>
                </a:lnTo>
                <a:lnTo>
                  <a:pt x="12770" y="101854"/>
                </a:lnTo>
                <a:lnTo>
                  <a:pt x="15181" y="113622"/>
                </a:lnTo>
                <a:lnTo>
                  <a:pt x="17741" y="124326"/>
                </a:lnTo>
                <a:lnTo>
                  <a:pt x="20400" y="134318"/>
                </a:lnTo>
                <a:lnTo>
                  <a:pt x="24077" y="143838"/>
                </a:lnTo>
                <a:lnTo>
                  <a:pt x="28434" y="153042"/>
                </a:lnTo>
                <a:lnTo>
                  <a:pt x="41127" y="177108"/>
                </a:lnTo>
                <a:lnTo>
                  <a:pt x="44563" y="183794"/>
                </a:lnTo>
                <a:lnTo>
                  <a:pt x="48759" y="191109"/>
                </a:lnTo>
                <a:lnTo>
                  <a:pt x="53461" y="198844"/>
                </a:lnTo>
                <a:lnTo>
                  <a:pt x="58500" y="206857"/>
                </a:lnTo>
                <a:lnTo>
                  <a:pt x="64718" y="214105"/>
                </a:lnTo>
                <a:lnTo>
                  <a:pt x="71720" y="220841"/>
                </a:lnTo>
                <a:lnTo>
                  <a:pt x="86168" y="233407"/>
                </a:lnTo>
                <a:lnTo>
                  <a:pt x="98939" y="245341"/>
                </a:lnTo>
                <a:lnTo>
                  <a:pt x="113505" y="254455"/>
                </a:lnTo>
                <a:lnTo>
                  <a:pt x="137771" y="264941"/>
                </a:lnTo>
                <a:lnTo>
                  <a:pt x="154577" y="270152"/>
                </a:lnTo>
                <a:lnTo>
                  <a:pt x="191188" y="276036"/>
                </a:lnTo>
                <a:lnTo>
                  <a:pt x="223654" y="280861"/>
                </a:lnTo>
                <a:lnTo>
                  <a:pt x="246086" y="281037"/>
                </a:lnTo>
                <a:lnTo>
                  <a:pt x="291532" y="275929"/>
                </a:lnTo>
                <a:lnTo>
                  <a:pt x="302940" y="275392"/>
                </a:lnTo>
                <a:lnTo>
                  <a:pt x="323235" y="269716"/>
                </a:lnTo>
                <a:lnTo>
                  <a:pt x="353266" y="258351"/>
                </a:lnTo>
                <a:lnTo>
                  <a:pt x="374177" y="251030"/>
                </a:lnTo>
                <a:lnTo>
                  <a:pt x="392996" y="241426"/>
                </a:lnTo>
                <a:lnTo>
                  <a:pt x="437859" y="216208"/>
                </a:lnTo>
                <a:lnTo>
                  <a:pt x="464162" y="200550"/>
                </a:lnTo>
                <a:lnTo>
                  <a:pt x="475176" y="193707"/>
                </a:lnTo>
                <a:lnTo>
                  <a:pt x="492495" y="181024"/>
                </a:lnTo>
                <a:lnTo>
                  <a:pt x="520574" y="158094"/>
                </a:lnTo>
                <a:lnTo>
                  <a:pt x="532787" y="148259"/>
                </a:lnTo>
                <a:lnTo>
                  <a:pt x="544739" y="139796"/>
                </a:lnTo>
                <a:lnTo>
                  <a:pt x="556517" y="132250"/>
                </a:lnTo>
                <a:lnTo>
                  <a:pt x="576906" y="120690"/>
                </a:lnTo>
                <a:lnTo>
                  <a:pt x="593739" y="114182"/>
                </a:lnTo>
                <a:lnTo>
                  <a:pt x="606496" y="111803"/>
                </a:lnTo>
                <a:lnTo>
                  <a:pt x="608166" y="112635"/>
                </a:lnTo>
                <a:lnTo>
                  <a:pt x="620391" y="123406"/>
                </a:lnTo>
                <a:lnTo>
                  <a:pt x="625932" y="131364"/>
                </a:lnTo>
                <a:lnTo>
                  <a:pt x="628743" y="136154"/>
                </a:lnTo>
                <a:lnTo>
                  <a:pt x="631866" y="146555"/>
                </a:lnTo>
                <a:lnTo>
                  <a:pt x="634207" y="157527"/>
                </a:lnTo>
                <a:lnTo>
                  <a:pt x="638422" y="168754"/>
                </a:lnTo>
                <a:lnTo>
                  <a:pt x="643471" y="180094"/>
                </a:lnTo>
                <a:lnTo>
                  <a:pt x="649842" y="191484"/>
                </a:lnTo>
                <a:lnTo>
                  <a:pt x="664139" y="209559"/>
                </a:lnTo>
                <a:lnTo>
                  <a:pt x="669454" y="216859"/>
                </a:lnTo>
                <a:lnTo>
                  <a:pt x="674903" y="224582"/>
                </a:lnTo>
                <a:lnTo>
                  <a:pt x="680440" y="231637"/>
                </a:lnTo>
                <a:lnTo>
                  <a:pt x="686037" y="238244"/>
                </a:lnTo>
                <a:lnTo>
                  <a:pt x="731461" y="289842"/>
                </a:lnTo>
                <a:lnTo>
                  <a:pt x="744816" y="303718"/>
                </a:lnTo>
                <a:lnTo>
                  <a:pt x="756576" y="314874"/>
                </a:lnTo>
                <a:lnTo>
                  <a:pt x="767274" y="324215"/>
                </a:lnTo>
                <a:lnTo>
                  <a:pt x="777264" y="332349"/>
                </a:lnTo>
                <a:lnTo>
                  <a:pt x="786780" y="339676"/>
                </a:lnTo>
                <a:lnTo>
                  <a:pt x="795983" y="346465"/>
                </a:lnTo>
                <a:lnTo>
                  <a:pt x="816368" y="359089"/>
                </a:lnTo>
                <a:lnTo>
                  <a:pt x="838128" y="371050"/>
                </a:lnTo>
                <a:lnTo>
                  <a:pt x="860499" y="382716"/>
                </a:lnTo>
                <a:lnTo>
                  <a:pt x="894513" y="395443"/>
                </a:lnTo>
                <a:lnTo>
                  <a:pt x="941093" y="402385"/>
                </a:lnTo>
                <a:lnTo>
                  <a:pt x="981258" y="407410"/>
                </a:lnTo>
                <a:lnTo>
                  <a:pt x="1023322" y="403712"/>
                </a:lnTo>
                <a:lnTo>
                  <a:pt x="1065947" y="395632"/>
                </a:lnTo>
                <a:lnTo>
                  <a:pt x="1094467" y="386656"/>
                </a:lnTo>
                <a:lnTo>
                  <a:pt x="1107787" y="380643"/>
                </a:lnTo>
                <a:lnTo>
                  <a:pt x="1120477" y="373777"/>
                </a:lnTo>
                <a:lnTo>
                  <a:pt x="1132747" y="366342"/>
                </a:lnTo>
                <a:lnTo>
                  <a:pt x="1145690" y="357575"/>
                </a:lnTo>
                <a:lnTo>
                  <a:pt x="1159081" y="347921"/>
                </a:lnTo>
                <a:lnTo>
                  <a:pt x="1172771" y="337675"/>
                </a:lnTo>
                <a:lnTo>
                  <a:pt x="1185707" y="327034"/>
                </a:lnTo>
                <a:lnTo>
                  <a:pt x="1198141" y="316130"/>
                </a:lnTo>
                <a:lnTo>
                  <a:pt x="1210241" y="305051"/>
                </a:lnTo>
                <a:lnTo>
                  <a:pt x="1223070" y="293855"/>
                </a:lnTo>
                <a:lnTo>
                  <a:pt x="1250024" y="271255"/>
                </a:lnTo>
                <a:lnTo>
                  <a:pt x="1262927" y="258941"/>
                </a:lnTo>
                <a:lnTo>
                  <a:pt x="1275339" y="245970"/>
                </a:lnTo>
                <a:lnTo>
                  <a:pt x="1287423" y="232559"/>
                </a:lnTo>
                <a:lnTo>
                  <a:pt x="1311011" y="204959"/>
                </a:lnTo>
                <a:lnTo>
                  <a:pt x="1322635" y="190932"/>
                </a:lnTo>
                <a:lnTo>
                  <a:pt x="1370850" y="130232"/>
                </a:lnTo>
                <a:lnTo>
                  <a:pt x="1443160" y="37354"/>
                </a:lnTo>
                <a:lnTo>
                  <a:pt x="1458332" y="18824"/>
                </a:lnTo>
                <a:lnTo>
                  <a:pt x="1468250" y="8366"/>
                </a:lnTo>
                <a:lnTo>
                  <a:pt x="1472229" y="5577"/>
                </a:lnTo>
                <a:lnTo>
                  <a:pt x="14916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p. 10-12</a:t>
            </a:r>
          </a:p>
          <a:p>
            <a:pPr>
              <a:buNone/>
            </a:pPr>
            <a:r>
              <a:rPr lang="en-US" dirty="0" smtClean="0"/>
              <a:t>2-12 even</a:t>
            </a:r>
          </a:p>
          <a:p>
            <a:pPr>
              <a:buNone/>
            </a:pPr>
            <a:r>
              <a:rPr lang="en-US" dirty="0" smtClean="0"/>
              <a:t>20-36 even</a:t>
            </a:r>
          </a:p>
          <a:p>
            <a:pPr>
              <a:buNone/>
            </a:pPr>
            <a:r>
              <a:rPr lang="en-US" dirty="0" smtClean="0"/>
              <a:t>52-78 even</a:t>
            </a:r>
          </a:p>
          <a:p>
            <a:pPr>
              <a:buNone/>
            </a:pPr>
            <a:r>
              <a:rPr lang="en-US" dirty="0" smtClean="0"/>
              <a:t>84-90 even</a:t>
            </a:r>
            <a:endParaRPr lang="en-US" dirty="0"/>
          </a:p>
        </p:txBody>
      </p:sp>
      <p:sp>
        <p:nvSpPr>
          <p:cNvPr id="4" name="SMARTPenAnnotation870"/>
          <p:cNvSpPr/>
          <p:nvPr/>
        </p:nvSpPr>
        <p:spPr>
          <a:xfrm>
            <a:off x="5655768" y="2280285"/>
            <a:ext cx="364985" cy="358593"/>
          </a:xfrm>
          <a:custGeom>
            <a:avLst/>
            <a:gdLst/>
            <a:ahLst/>
            <a:cxnLst/>
            <a:rect l="0" t="0" r="0" b="0"/>
            <a:pathLst>
              <a:path w="364985" h="358593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40"/>
                </a:lnTo>
                <a:lnTo>
                  <a:pt x="4101" y="4551"/>
                </a:lnTo>
                <a:lnTo>
                  <a:pt x="5332" y="5891"/>
                </a:lnTo>
                <a:lnTo>
                  <a:pt x="7107" y="6785"/>
                </a:lnTo>
                <a:lnTo>
                  <a:pt x="9242" y="7380"/>
                </a:lnTo>
                <a:lnTo>
                  <a:pt x="11617" y="10635"/>
                </a:lnTo>
                <a:lnTo>
                  <a:pt x="14154" y="15663"/>
                </a:lnTo>
                <a:lnTo>
                  <a:pt x="16797" y="21872"/>
                </a:lnTo>
                <a:lnTo>
                  <a:pt x="18560" y="28869"/>
                </a:lnTo>
                <a:lnTo>
                  <a:pt x="19734" y="36391"/>
                </a:lnTo>
                <a:lnTo>
                  <a:pt x="20518" y="44263"/>
                </a:lnTo>
                <a:lnTo>
                  <a:pt x="21040" y="62846"/>
                </a:lnTo>
                <a:lnTo>
                  <a:pt x="21620" y="119054"/>
                </a:lnTo>
                <a:lnTo>
                  <a:pt x="23680" y="148901"/>
                </a:lnTo>
                <a:lnTo>
                  <a:pt x="26958" y="178325"/>
                </a:lnTo>
                <a:lnTo>
                  <a:pt x="34728" y="231655"/>
                </a:lnTo>
                <a:lnTo>
                  <a:pt x="43505" y="285597"/>
                </a:lnTo>
                <a:lnTo>
                  <a:pt x="44937" y="297078"/>
                </a:lnTo>
                <a:lnTo>
                  <a:pt x="46528" y="313962"/>
                </a:lnTo>
                <a:lnTo>
                  <a:pt x="47236" y="324641"/>
                </a:lnTo>
                <a:lnTo>
                  <a:pt x="48377" y="327870"/>
                </a:lnTo>
                <a:lnTo>
                  <a:pt x="50090" y="330022"/>
                </a:lnTo>
                <a:lnTo>
                  <a:pt x="56006" y="334075"/>
                </a:lnTo>
                <a:lnTo>
                  <a:pt x="56326" y="324969"/>
                </a:lnTo>
                <a:lnTo>
                  <a:pt x="56341" y="322373"/>
                </a:lnTo>
                <a:lnTo>
                  <a:pt x="55400" y="316833"/>
                </a:lnTo>
                <a:lnTo>
                  <a:pt x="53819" y="309329"/>
                </a:lnTo>
                <a:lnTo>
                  <a:pt x="51814" y="300517"/>
                </a:lnTo>
                <a:lnTo>
                  <a:pt x="50476" y="291784"/>
                </a:lnTo>
                <a:lnTo>
                  <a:pt x="49585" y="283105"/>
                </a:lnTo>
                <a:lnTo>
                  <a:pt x="48990" y="274462"/>
                </a:lnTo>
                <a:lnTo>
                  <a:pt x="48594" y="264889"/>
                </a:lnTo>
                <a:lnTo>
                  <a:pt x="48153" y="244093"/>
                </a:lnTo>
                <a:lnTo>
                  <a:pt x="48989" y="231309"/>
                </a:lnTo>
                <a:lnTo>
                  <a:pt x="50498" y="217071"/>
                </a:lnTo>
                <a:lnTo>
                  <a:pt x="52457" y="201864"/>
                </a:lnTo>
                <a:lnTo>
                  <a:pt x="55668" y="188868"/>
                </a:lnTo>
                <a:lnTo>
                  <a:pt x="59713" y="177347"/>
                </a:lnTo>
                <a:lnTo>
                  <a:pt x="64315" y="166809"/>
                </a:lnTo>
                <a:lnTo>
                  <a:pt x="69288" y="154068"/>
                </a:lnTo>
                <a:lnTo>
                  <a:pt x="79893" y="124672"/>
                </a:lnTo>
                <a:lnTo>
                  <a:pt x="85389" y="112642"/>
                </a:lnTo>
                <a:lnTo>
                  <a:pt x="90957" y="102717"/>
                </a:lnTo>
                <a:lnTo>
                  <a:pt x="96574" y="94195"/>
                </a:lnTo>
                <a:lnTo>
                  <a:pt x="110436" y="74567"/>
                </a:lnTo>
                <a:lnTo>
                  <a:pt x="118133" y="63999"/>
                </a:lnTo>
                <a:lnTo>
                  <a:pt x="125169" y="55048"/>
                </a:lnTo>
                <a:lnTo>
                  <a:pt x="131765" y="47176"/>
                </a:lnTo>
                <a:lnTo>
                  <a:pt x="138067" y="40023"/>
                </a:lnTo>
                <a:lnTo>
                  <a:pt x="144174" y="34302"/>
                </a:lnTo>
                <a:lnTo>
                  <a:pt x="150150" y="29535"/>
                </a:lnTo>
                <a:lnTo>
                  <a:pt x="160917" y="22651"/>
                </a:lnTo>
                <a:lnTo>
                  <a:pt x="168878" y="19592"/>
                </a:lnTo>
                <a:lnTo>
                  <a:pt x="178714" y="17870"/>
                </a:lnTo>
                <a:lnTo>
                  <a:pt x="187265" y="17467"/>
                </a:lnTo>
                <a:lnTo>
                  <a:pt x="203726" y="17208"/>
                </a:lnTo>
                <a:lnTo>
                  <a:pt x="206996" y="19092"/>
                </a:lnTo>
                <a:lnTo>
                  <a:pt x="216149" y="29892"/>
                </a:lnTo>
                <a:lnTo>
                  <a:pt x="224894" y="40501"/>
                </a:lnTo>
                <a:lnTo>
                  <a:pt x="230649" y="50068"/>
                </a:lnTo>
                <a:lnTo>
                  <a:pt x="233842" y="60669"/>
                </a:lnTo>
                <a:lnTo>
                  <a:pt x="240443" y="101201"/>
                </a:lnTo>
                <a:lnTo>
                  <a:pt x="241952" y="128428"/>
                </a:lnTo>
                <a:lnTo>
                  <a:pt x="243628" y="206938"/>
                </a:lnTo>
                <a:lnTo>
                  <a:pt x="245028" y="238924"/>
                </a:lnTo>
                <a:lnTo>
                  <a:pt x="246913" y="264058"/>
                </a:lnTo>
                <a:lnTo>
                  <a:pt x="249122" y="284623"/>
                </a:lnTo>
                <a:lnTo>
                  <a:pt x="251548" y="300239"/>
                </a:lnTo>
                <a:lnTo>
                  <a:pt x="254118" y="312554"/>
                </a:lnTo>
                <a:lnTo>
                  <a:pt x="256783" y="322669"/>
                </a:lnTo>
                <a:lnTo>
                  <a:pt x="259513" y="330365"/>
                </a:lnTo>
                <a:lnTo>
                  <a:pt x="265085" y="341456"/>
                </a:lnTo>
                <a:lnTo>
                  <a:pt x="268857" y="344795"/>
                </a:lnTo>
                <a:lnTo>
                  <a:pt x="273277" y="347021"/>
                </a:lnTo>
                <a:lnTo>
                  <a:pt x="282315" y="350446"/>
                </a:lnTo>
                <a:lnTo>
                  <a:pt x="292759" y="356777"/>
                </a:lnTo>
                <a:lnTo>
                  <a:pt x="298911" y="358592"/>
                </a:lnTo>
                <a:lnTo>
                  <a:pt x="302838" y="358124"/>
                </a:lnTo>
                <a:lnTo>
                  <a:pt x="312281" y="355064"/>
                </a:lnTo>
                <a:lnTo>
                  <a:pt x="322828" y="350528"/>
                </a:lnTo>
                <a:lnTo>
                  <a:pt x="333866" y="345338"/>
                </a:lnTo>
                <a:lnTo>
                  <a:pt x="339476" y="342620"/>
                </a:lnTo>
                <a:lnTo>
                  <a:pt x="364984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1"/>
          <p:cNvSpPr/>
          <p:nvPr/>
        </p:nvSpPr>
        <p:spPr>
          <a:xfrm>
            <a:off x="6125672" y="2289024"/>
            <a:ext cx="332279" cy="304189"/>
          </a:xfrm>
          <a:custGeom>
            <a:avLst/>
            <a:gdLst/>
            <a:ahLst/>
            <a:cxnLst/>
            <a:rect l="0" t="0" r="0" b="0"/>
            <a:pathLst>
              <a:path w="332279" h="304189">
                <a:moveTo>
                  <a:pt x="169400" y="25551"/>
                </a:moveTo>
                <a:lnTo>
                  <a:pt x="164849" y="16449"/>
                </a:lnTo>
                <a:lnTo>
                  <a:pt x="160075" y="9440"/>
                </a:lnTo>
                <a:lnTo>
                  <a:pt x="157468" y="6238"/>
                </a:lnTo>
                <a:lnTo>
                  <a:pt x="154778" y="4103"/>
                </a:lnTo>
                <a:lnTo>
                  <a:pt x="152032" y="2680"/>
                </a:lnTo>
                <a:lnTo>
                  <a:pt x="146441" y="1098"/>
                </a:lnTo>
                <a:lnTo>
                  <a:pt x="136986" y="208"/>
                </a:lnTo>
                <a:lnTo>
                  <a:pt x="127688" y="0"/>
                </a:lnTo>
                <a:lnTo>
                  <a:pt x="123495" y="897"/>
                </a:lnTo>
                <a:lnTo>
                  <a:pt x="116295" y="4433"/>
                </a:lnTo>
                <a:lnTo>
                  <a:pt x="107381" y="9180"/>
                </a:lnTo>
                <a:lnTo>
                  <a:pt x="98021" y="14465"/>
                </a:lnTo>
                <a:lnTo>
                  <a:pt x="90686" y="19989"/>
                </a:lnTo>
                <a:lnTo>
                  <a:pt x="81711" y="25619"/>
                </a:lnTo>
                <a:lnTo>
                  <a:pt x="71372" y="32248"/>
                </a:lnTo>
                <a:lnTo>
                  <a:pt x="65948" y="36683"/>
                </a:lnTo>
                <a:lnTo>
                  <a:pt x="60427" y="41545"/>
                </a:lnTo>
                <a:lnTo>
                  <a:pt x="55794" y="46691"/>
                </a:lnTo>
                <a:lnTo>
                  <a:pt x="51753" y="52027"/>
                </a:lnTo>
                <a:lnTo>
                  <a:pt x="48106" y="57489"/>
                </a:lnTo>
                <a:lnTo>
                  <a:pt x="44723" y="63035"/>
                </a:lnTo>
                <a:lnTo>
                  <a:pt x="41514" y="68638"/>
                </a:lnTo>
                <a:lnTo>
                  <a:pt x="38423" y="74278"/>
                </a:lnTo>
                <a:lnTo>
                  <a:pt x="35410" y="80896"/>
                </a:lnTo>
                <a:lnTo>
                  <a:pt x="32448" y="88165"/>
                </a:lnTo>
                <a:lnTo>
                  <a:pt x="29521" y="95868"/>
                </a:lnTo>
                <a:lnTo>
                  <a:pt x="25665" y="103861"/>
                </a:lnTo>
                <a:lnTo>
                  <a:pt x="21189" y="112048"/>
                </a:lnTo>
                <a:lnTo>
                  <a:pt x="16301" y="120363"/>
                </a:lnTo>
                <a:lnTo>
                  <a:pt x="12089" y="131621"/>
                </a:lnTo>
                <a:lnTo>
                  <a:pt x="8328" y="144842"/>
                </a:lnTo>
                <a:lnTo>
                  <a:pt x="4868" y="159371"/>
                </a:lnTo>
                <a:lnTo>
                  <a:pt x="2563" y="171914"/>
                </a:lnTo>
                <a:lnTo>
                  <a:pt x="1025" y="183134"/>
                </a:lnTo>
                <a:lnTo>
                  <a:pt x="0" y="193471"/>
                </a:lnTo>
                <a:lnTo>
                  <a:pt x="269" y="205125"/>
                </a:lnTo>
                <a:lnTo>
                  <a:pt x="1401" y="217657"/>
                </a:lnTo>
                <a:lnTo>
                  <a:pt x="3108" y="230774"/>
                </a:lnTo>
                <a:lnTo>
                  <a:pt x="5199" y="241424"/>
                </a:lnTo>
                <a:lnTo>
                  <a:pt x="7545" y="250428"/>
                </a:lnTo>
                <a:lnTo>
                  <a:pt x="10062" y="258337"/>
                </a:lnTo>
                <a:lnTo>
                  <a:pt x="12692" y="264561"/>
                </a:lnTo>
                <a:lnTo>
                  <a:pt x="18155" y="274018"/>
                </a:lnTo>
                <a:lnTo>
                  <a:pt x="20945" y="278825"/>
                </a:lnTo>
                <a:lnTo>
                  <a:pt x="26585" y="289247"/>
                </a:lnTo>
                <a:lnTo>
                  <a:pt x="30375" y="292788"/>
                </a:lnTo>
                <a:lnTo>
                  <a:pt x="34807" y="295149"/>
                </a:lnTo>
                <a:lnTo>
                  <a:pt x="44811" y="298725"/>
                </a:lnTo>
                <a:lnTo>
                  <a:pt x="50146" y="301012"/>
                </a:lnTo>
                <a:lnTo>
                  <a:pt x="55607" y="303489"/>
                </a:lnTo>
                <a:lnTo>
                  <a:pt x="60201" y="304188"/>
                </a:lnTo>
                <a:lnTo>
                  <a:pt x="64215" y="303701"/>
                </a:lnTo>
                <a:lnTo>
                  <a:pt x="72169" y="301573"/>
                </a:lnTo>
                <a:lnTo>
                  <a:pt x="82054" y="300627"/>
                </a:lnTo>
                <a:lnTo>
                  <a:pt x="86404" y="299422"/>
                </a:lnTo>
                <a:lnTo>
                  <a:pt x="93778" y="295544"/>
                </a:lnTo>
                <a:lnTo>
                  <a:pt x="102770" y="290645"/>
                </a:lnTo>
                <a:lnTo>
                  <a:pt x="113117" y="284341"/>
                </a:lnTo>
                <a:lnTo>
                  <a:pt x="118543" y="279992"/>
                </a:lnTo>
                <a:lnTo>
                  <a:pt x="124065" y="275188"/>
                </a:lnTo>
                <a:lnTo>
                  <a:pt x="128700" y="270081"/>
                </a:lnTo>
                <a:lnTo>
                  <a:pt x="132741" y="264771"/>
                </a:lnTo>
                <a:lnTo>
                  <a:pt x="136388" y="259326"/>
                </a:lnTo>
                <a:lnTo>
                  <a:pt x="140725" y="253790"/>
                </a:lnTo>
                <a:lnTo>
                  <a:pt x="145521" y="248196"/>
                </a:lnTo>
                <a:lnTo>
                  <a:pt x="150623" y="242561"/>
                </a:lnTo>
                <a:lnTo>
                  <a:pt x="154977" y="235946"/>
                </a:lnTo>
                <a:lnTo>
                  <a:pt x="158832" y="228679"/>
                </a:lnTo>
                <a:lnTo>
                  <a:pt x="162355" y="220977"/>
                </a:lnTo>
                <a:lnTo>
                  <a:pt x="180965" y="182832"/>
                </a:lnTo>
                <a:lnTo>
                  <a:pt x="187588" y="165648"/>
                </a:lnTo>
                <a:lnTo>
                  <a:pt x="193908" y="146571"/>
                </a:lnTo>
                <a:lnTo>
                  <a:pt x="200026" y="126234"/>
                </a:lnTo>
                <a:lnTo>
                  <a:pt x="204105" y="110770"/>
                </a:lnTo>
                <a:lnTo>
                  <a:pt x="206824" y="98556"/>
                </a:lnTo>
                <a:lnTo>
                  <a:pt x="215739" y="47062"/>
                </a:lnTo>
                <a:lnTo>
                  <a:pt x="218391" y="37987"/>
                </a:lnTo>
                <a:lnTo>
                  <a:pt x="221110" y="32889"/>
                </a:lnTo>
                <a:lnTo>
                  <a:pt x="223876" y="30443"/>
                </a:lnTo>
                <a:lnTo>
                  <a:pt x="225720" y="29765"/>
                </a:lnTo>
                <a:lnTo>
                  <a:pt x="226949" y="30265"/>
                </a:lnTo>
                <a:lnTo>
                  <a:pt x="227769" y="31551"/>
                </a:lnTo>
                <a:lnTo>
                  <a:pt x="228679" y="35520"/>
                </a:lnTo>
                <a:lnTo>
                  <a:pt x="229084" y="42364"/>
                </a:lnTo>
                <a:lnTo>
                  <a:pt x="229264" y="54931"/>
                </a:lnTo>
                <a:lnTo>
                  <a:pt x="231217" y="67997"/>
                </a:lnTo>
                <a:lnTo>
                  <a:pt x="234424" y="85281"/>
                </a:lnTo>
                <a:lnTo>
                  <a:pt x="238467" y="105376"/>
                </a:lnTo>
                <a:lnTo>
                  <a:pt x="241162" y="121630"/>
                </a:lnTo>
                <a:lnTo>
                  <a:pt x="242959" y="135323"/>
                </a:lnTo>
                <a:lnTo>
                  <a:pt x="244157" y="147310"/>
                </a:lnTo>
                <a:lnTo>
                  <a:pt x="246860" y="163873"/>
                </a:lnTo>
                <a:lnTo>
                  <a:pt x="254945" y="205137"/>
                </a:lnTo>
                <a:lnTo>
                  <a:pt x="259767" y="223380"/>
                </a:lnTo>
                <a:lnTo>
                  <a:pt x="264887" y="239352"/>
                </a:lnTo>
                <a:lnTo>
                  <a:pt x="270206" y="253810"/>
                </a:lnTo>
                <a:lnTo>
                  <a:pt x="274704" y="264401"/>
                </a:lnTo>
                <a:lnTo>
                  <a:pt x="278655" y="272414"/>
                </a:lnTo>
                <a:lnTo>
                  <a:pt x="282242" y="278709"/>
                </a:lnTo>
                <a:lnTo>
                  <a:pt x="285585" y="283858"/>
                </a:lnTo>
                <a:lnTo>
                  <a:pt x="291841" y="292119"/>
                </a:lnTo>
                <a:lnTo>
                  <a:pt x="294842" y="294703"/>
                </a:lnTo>
                <a:lnTo>
                  <a:pt x="297795" y="296425"/>
                </a:lnTo>
                <a:lnTo>
                  <a:pt x="303617" y="298339"/>
                </a:lnTo>
                <a:lnTo>
                  <a:pt x="309380" y="299190"/>
                </a:lnTo>
                <a:lnTo>
                  <a:pt x="317656" y="297028"/>
                </a:lnTo>
                <a:lnTo>
                  <a:pt x="332278" y="291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72"/>
          <p:cNvSpPr/>
          <p:nvPr/>
        </p:nvSpPr>
        <p:spPr>
          <a:xfrm>
            <a:off x="6552247" y="2263664"/>
            <a:ext cx="462916" cy="393812"/>
          </a:xfrm>
          <a:custGeom>
            <a:avLst/>
            <a:gdLst/>
            <a:ahLst/>
            <a:cxnLst/>
            <a:rect l="0" t="0" r="0" b="0"/>
            <a:pathLst>
              <a:path w="462916" h="393812">
                <a:moveTo>
                  <a:pt x="0" y="33766"/>
                </a:moveTo>
                <a:lnTo>
                  <a:pt x="28619" y="91004"/>
                </a:lnTo>
                <a:lnTo>
                  <a:pt x="30509" y="98594"/>
                </a:lnTo>
                <a:lnTo>
                  <a:pt x="31770" y="107465"/>
                </a:lnTo>
                <a:lnTo>
                  <a:pt x="32610" y="117188"/>
                </a:lnTo>
                <a:lnTo>
                  <a:pt x="34123" y="126528"/>
                </a:lnTo>
                <a:lnTo>
                  <a:pt x="36084" y="135612"/>
                </a:lnTo>
                <a:lnTo>
                  <a:pt x="38343" y="144526"/>
                </a:lnTo>
                <a:lnTo>
                  <a:pt x="40802" y="153326"/>
                </a:lnTo>
                <a:lnTo>
                  <a:pt x="46075" y="170723"/>
                </a:lnTo>
                <a:lnTo>
                  <a:pt x="54397" y="196583"/>
                </a:lnTo>
                <a:lnTo>
                  <a:pt x="57220" y="208033"/>
                </a:lnTo>
                <a:lnTo>
                  <a:pt x="60054" y="221382"/>
                </a:lnTo>
                <a:lnTo>
                  <a:pt x="62896" y="235996"/>
                </a:lnTo>
                <a:lnTo>
                  <a:pt x="65744" y="247643"/>
                </a:lnTo>
                <a:lnTo>
                  <a:pt x="68594" y="257313"/>
                </a:lnTo>
                <a:lnTo>
                  <a:pt x="71447" y="265665"/>
                </a:lnTo>
                <a:lnTo>
                  <a:pt x="73349" y="275042"/>
                </a:lnTo>
                <a:lnTo>
                  <a:pt x="74617" y="285105"/>
                </a:lnTo>
                <a:lnTo>
                  <a:pt x="76025" y="301682"/>
                </a:lnTo>
                <a:lnTo>
                  <a:pt x="76652" y="305874"/>
                </a:lnTo>
                <a:lnTo>
                  <a:pt x="76818" y="305659"/>
                </a:lnTo>
                <a:lnTo>
                  <a:pt x="77087" y="295929"/>
                </a:lnTo>
                <a:lnTo>
                  <a:pt x="77108" y="291409"/>
                </a:lnTo>
                <a:lnTo>
                  <a:pt x="76171" y="282680"/>
                </a:lnTo>
                <a:lnTo>
                  <a:pt x="72589" y="257742"/>
                </a:lnTo>
                <a:lnTo>
                  <a:pt x="71253" y="244996"/>
                </a:lnTo>
                <a:lnTo>
                  <a:pt x="70361" y="232688"/>
                </a:lnTo>
                <a:lnTo>
                  <a:pt x="69768" y="220673"/>
                </a:lnTo>
                <a:lnTo>
                  <a:pt x="70324" y="206948"/>
                </a:lnTo>
                <a:lnTo>
                  <a:pt x="71648" y="192083"/>
                </a:lnTo>
                <a:lnTo>
                  <a:pt x="73483" y="176458"/>
                </a:lnTo>
                <a:lnTo>
                  <a:pt x="75659" y="163184"/>
                </a:lnTo>
                <a:lnTo>
                  <a:pt x="78062" y="151477"/>
                </a:lnTo>
                <a:lnTo>
                  <a:pt x="80617" y="140815"/>
                </a:lnTo>
                <a:lnTo>
                  <a:pt x="83272" y="131802"/>
                </a:lnTo>
                <a:lnTo>
                  <a:pt x="85995" y="123888"/>
                </a:lnTo>
                <a:lnTo>
                  <a:pt x="88763" y="116707"/>
                </a:lnTo>
                <a:lnTo>
                  <a:pt x="94378" y="106189"/>
                </a:lnTo>
                <a:lnTo>
                  <a:pt x="101001" y="97386"/>
                </a:lnTo>
                <a:lnTo>
                  <a:pt x="110294" y="87124"/>
                </a:lnTo>
                <a:lnTo>
                  <a:pt x="121685" y="75187"/>
                </a:lnTo>
                <a:lnTo>
                  <a:pt x="124939" y="72810"/>
                </a:lnTo>
                <a:lnTo>
                  <a:pt x="131093" y="70169"/>
                </a:lnTo>
                <a:lnTo>
                  <a:pt x="144464" y="68682"/>
                </a:lnTo>
                <a:lnTo>
                  <a:pt x="155940" y="68241"/>
                </a:lnTo>
                <a:lnTo>
                  <a:pt x="159205" y="69132"/>
                </a:lnTo>
                <a:lnTo>
                  <a:pt x="165373" y="72661"/>
                </a:lnTo>
                <a:lnTo>
                  <a:pt x="178751" y="84554"/>
                </a:lnTo>
                <a:lnTo>
                  <a:pt x="186760" y="94756"/>
                </a:lnTo>
                <a:lnTo>
                  <a:pt x="190229" y="100143"/>
                </a:lnTo>
                <a:lnTo>
                  <a:pt x="193494" y="107545"/>
                </a:lnTo>
                <a:lnTo>
                  <a:pt x="196624" y="116289"/>
                </a:lnTo>
                <a:lnTo>
                  <a:pt x="208490" y="153148"/>
                </a:lnTo>
                <a:lnTo>
                  <a:pt x="213288" y="173361"/>
                </a:lnTo>
                <a:lnTo>
                  <a:pt x="226240" y="233921"/>
                </a:lnTo>
                <a:lnTo>
                  <a:pt x="233901" y="272901"/>
                </a:lnTo>
                <a:lnTo>
                  <a:pt x="235944" y="284629"/>
                </a:lnTo>
                <a:lnTo>
                  <a:pt x="237306" y="293401"/>
                </a:lnTo>
                <a:lnTo>
                  <a:pt x="238820" y="305686"/>
                </a:lnTo>
                <a:lnTo>
                  <a:pt x="239223" y="308391"/>
                </a:lnTo>
                <a:lnTo>
                  <a:pt x="239492" y="309242"/>
                </a:lnTo>
                <a:lnTo>
                  <a:pt x="239671" y="308856"/>
                </a:lnTo>
                <a:lnTo>
                  <a:pt x="239870" y="300808"/>
                </a:lnTo>
                <a:lnTo>
                  <a:pt x="240021" y="218626"/>
                </a:lnTo>
                <a:lnTo>
                  <a:pt x="240977" y="198916"/>
                </a:lnTo>
                <a:lnTo>
                  <a:pt x="242566" y="181966"/>
                </a:lnTo>
                <a:lnTo>
                  <a:pt x="244579" y="166856"/>
                </a:lnTo>
                <a:lnTo>
                  <a:pt x="246872" y="153925"/>
                </a:lnTo>
                <a:lnTo>
                  <a:pt x="249354" y="142447"/>
                </a:lnTo>
                <a:lnTo>
                  <a:pt x="251961" y="131937"/>
                </a:lnTo>
                <a:lnTo>
                  <a:pt x="255604" y="122073"/>
                </a:lnTo>
                <a:lnTo>
                  <a:pt x="259937" y="112640"/>
                </a:lnTo>
                <a:lnTo>
                  <a:pt x="264732" y="103494"/>
                </a:lnTo>
                <a:lnTo>
                  <a:pt x="277678" y="80631"/>
                </a:lnTo>
                <a:lnTo>
                  <a:pt x="285131" y="67867"/>
                </a:lnTo>
                <a:lnTo>
                  <a:pt x="292005" y="57452"/>
                </a:lnTo>
                <a:lnTo>
                  <a:pt x="298493" y="48604"/>
                </a:lnTo>
                <a:lnTo>
                  <a:pt x="304722" y="40800"/>
                </a:lnTo>
                <a:lnTo>
                  <a:pt x="316725" y="29590"/>
                </a:lnTo>
                <a:lnTo>
                  <a:pt x="328409" y="21432"/>
                </a:lnTo>
                <a:lnTo>
                  <a:pt x="339952" y="14632"/>
                </a:lnTo>
                <a:lnTo>
                  <a:pt x="351433" y="8434"/>
                </a:lnTo>
                <a:lnTo>
                  <a:pt x="362885" y="3457"/>
                </a:lnTo>
                <a:lnTo>
                  <a:pt x="374324" y="1245"/>
                </a:lnTo>
                <a:lnTo>
                  <a:pt x="385758" y="262"/>
                </a:lnTo>
                <a:lnTo>
                  <a:pt x="391475" y="0"/>
                </a:lnTo>
                <a:lnTo>
                  <a:pt x="397191" y="1730"/>
                </a:lnTo>
                <a:lnTo>
                  <a:pt x="408622" y="8732"/>
                </a:lnTo>
                <a:lnTo>
                  <a:pt x="420053" y="18195"/>
                </a:lnTo>
                <a:lnTo>
                  <a:pt x="430530" y="28750"/>
                </a:lnTo>
                <a:lnTo>
                  <a:pt x="438361" y="39792"/>
                </a:lnTo>
                <a:lnTo>
                  <a:pt x="441784" y="46355"/>
                </a:lnTo>
                <a:lnTo>
                  <a:pt x="445018" y="53589"/>
                </a:lnTo>
                <a:lnTo>
                  <a:pt x="448126" y="61269"/>
                </a:lnTo>
                <a:lnTo>
                  <a:pt x="451151" y="70198"/>
                </a:lnTo>
                <a:lnTo>
                  <a:pt x="454119" y="79961"/>
                </a:lnTo>
                <a:lnTo>
                  <a:pt x="457051" y="90281"/>
                </a:lnTo>
                <a:lnTo>
                  <a:pt x="459006" y="100017"/>
                </a:lnTo>
                <a:lnTo>
                  <a:pt x="460309" y="109366"/>
                </a:lnTo>
                <a:lnTo>
                  <a:pt x="461177" y="118456"/>
                </a:lnTo>
                <a:lnTo>
                  <a:pt x="461757" y="132136"/>
                </a:lnTo>
                <a:lnTo>
                  <a:pt x="462400" y="167656"/>
                </a:lnTo>
                <a:lnTo>
                  <a:pt x="461620" y="185890"/>
                </a:lnTo>
                <a:lnTo>
                  <a:pt x="460147" y="203762"/>
                </a:lnTo>
                <a:lnTo>
                  <a:pt x="450938" y="287161"/>
                </a:lnTo>
                <a:lnTo>
                  <a:pt x="448263" y="304613"/>
                </a:lnTo>
                <a:lnTo>
                  <a:pt x="445527" y="318153"/>
                </a:lnTo>
                <a:lnTo>
                  <a:pt x="442750" y="329085"/>
                </a:lnTo>
                <a:lnTo>
                  <a:pt x="441852" y="338278"/>
                </a:lnTo>
                <a:lnTo>
                  <a:pt x="442206" y="346311"/>
                </a:lnTo>
                <a:lnTo>
                  <a:pt x="443394" y="353572"/>
                </a:lnTo>
                <a:lnTo>
                  <a:pt x="445139" y="360317"/>
                </a:lnTo>
                <a:lnTo>
                  <a:pt x="447254" y="366719"/>
                </a:lnTo>
                <a:lnTo>
                  <a:pt x="449617" y="372892"/>
                </a:lnTo>
                <a:lnTo>
                  <a:pt x="452144" y="377007"/>
                </a:lnTo>
                <a:lnTo>
                  <a:pt x="454782" y="379751"/>
                </a:lnTo>
                <a:lnTo>
                  <a:pt x="457494" y="381580"/>
                </a:lnTo>
                <a:lnTo>
                  <a:pt x="459300" y="383752"/>
                </a:lnTo>
                <a:lnTo>
                  <a:pt x="460506" y="386152"/>
                </a:lnTo>
                <a:lnTo>
                  <a:pt x="462915" y="3938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3"/>
          <p:cNvSpPr/>
          <p:nvPr/>
        </p:nvSpPr>
        <p:spPr>
          <a:xfrm>
            <a:off x="7115574" y="2256013"/>
            <a:ext cx="396794" cy="358379"/>
          </a:xfrm>
          <a:custGeom>
            <a:avLst/>
            <a:gdLst/>
            <a:ahLst/>
            <a:cxnLst/>
            <a:rect l="0" t="0" r="0" b="0"/>
            <a:pathLst>
              <a:path w="396794" h="358379">
                <a:moveTo>
                  <a:pt x="11031" y="170004"/>
                </a:moveTo>
                <a:lnTo>
                  <a:pt x="1929" y="165453"/>
                </a:lnTo>
                <a:lnTo>
                  <a:pt x="200" y="165065"/>
                </a:lnTo>
                <a:lnTo>
                  <a:pt x="0" y="165759"/>
                </a:lnTo>
                <a:lnTo>
                  <a:pt x="820" y="167174"/>
                </a:lnTo>
                <a:lnTo>
                  <a:pt x="2318" y="168117"/>
                </a:lnTo>
                <a:lnTo>
                  <a:pt x="6523" y="169166"/>
                </a:lnTo>
                <a:lnTo>
                  <a:pt x="18797" y="169755"/>
                </a:lnTo>
                <a:lnTo>
                  <a:pt x="29947" y="169930"/>
                </a:lnTo>
                <a:lnTo>
                  <a:pt x="60014" y="169998"/>
                </a:lnTo>
                <a:lnTo>
                  <a:pt x="66546" y="169047"/>
                </a:lnTo>
                <a:lnTo>
                  <a:pt x="73759" y="167461"/>
                </a:lnTo>
                <a:lnTo>
                  <a:pt x="81424" y="165451"/>
                </a:lnTo>
                <a:lnTo>
                  <a:pt x="105182" y="158138"/>
                </a:lnTo>
                <a:lnTo>
                  <a:pt x="119518" y="153521"/>
                </a:lnTo>
                <a:lnTo>
                  <a:pt x="133838" y="147585"/>
                </a:lnTo>
                <a:lnTo>
                  <a:pt x="148147" y="140771"/>
                </a:lnTo>
                <a:lnTo>
                  <a:pt x="162449" y="133370"/>
                </a:lnTo>
                <a:lnTo>
                  <a:pt x="172936" y="126531"/>
                </a:lnTo>
                <a:lnTo>
                  <a:pt x="180880" y="120067"/>
                </a:lnTo>
                <a:lnTo>
                  <a:pt x="187129" y="113853"/>
                </a:lnTo>
                <a:lnTo>
                  <a:pt x="199151" y="104408"/>
                </a:lnTo>
                <a:lnTo>
                  <a:pt x="205024" y="100556"/>
                </a:lnTo>
                <a:lnTo>
                  <a:pt x="214090" y="91196"/>
                </a:lnTo>
                <a:lnTo>
                  <a:pt x="217841" y="86033"/>
                </a:lnTo>
                <a:lnTo>
                  <a:pt x="227089" y="77756"/>
                </a:lnTo>
                <a:lnTo>
                  <a:pt x="232222" y="74215"/>
                </a:lnTo>
                <a:lnTo>
                  <a:pt x="235644" y="69950"/>
                </a:lnTo>
                <a:lnTo>
                  <a:pt x="237925" y="65201"/>
                </a:lnTo>
                <a:lnTo>
                  <a:pt x="240460" y="55798"/>
                </a:lnTo>
                <a:lnTo>
                  <a:pt x="241887" y="45148"/>
                </a:lnTo>
                <a:lnTo>
                  <a:pt x="242221" y="38948"/>
                </a:lnTo>
                <a:lnTo>
                  <a:pt x="241358" y="35961"/>
                </a:lnTo>
                <a:lnTo>
                  <a:pt x="235592" y="26253"/>
                </a:lnTo>
                <a:lnTo>
                  <a:pt x="230533" y="16898"/>
                </a:lnTo>
                <a:lnTo>
                  <a:pt x="226898" y="13640"/>
                </a:lnTo>
                <a:lnTo>
                  <a:pt x="222570" y="11469"/>
                </a:lnTo>
                <a:lnTo>
                  <a:pt x="213632" y="8104"/>
                </a:lnTo>
                <a:lnTo>
                  <a:pt x="206486" y="3433"/>
                </a:lnTo>
                <a:lnTo>
                  <a:pt x="197595" y="723"/>
                </a:lnTo>
                <a:lnTo>
                  <a:pt x="192557" y="0"/>
                </a:lnTo>
                <a:lnTo>
                  <a:pt x="188246" y="470"/>
                </a:lnTo>
                <a:lnTo>
                  <a:pt x="184419" y="1736"/>
                </a:lnTo>
                <a:lnTo>
                  <a:pt x="180916" y="3533"/>
                </a:lnTo>
                <a:lnTo>
                  <a:pt x="171942" y="5530"/>
                </a:lnTo>
                <a:lnTo>
                  <a:pt x="166883" y="6062"/>
                </a:lnTo>
                <a:lnTo>
                  <a:pt x="162557" y="7369"/>
                </a:lnTo>
                <a:lnTo>
                  <a:pt x="155211" y="11362"/>
                </a:lnTo>
                <a:lnTo>
                  <a:pt x="146231" y="18852"/>
                </a:lnTo>
                <a:lnTo>
                  <a:pt x="136842" y="28530"/>
                </a:lnTo>
                <a:lnTo>
                  <a:pt x="129494" y="39182"/>
                </a:lnTo>
                <a:lnTo>
                  <a:pt x="123053" y="50266"/>
                </a:lnTo>
                <a:lnTo>
                  <a:pt x="92954" y="104760"/>
                </a:lnTo>
                <a:lnTo>
                  <a:pt x="84696" y="120793"/>
                </a:lnTo>
                <a:lnTo>
                  <a:pt x="78238" y="134339"/>
                </a:lnTo>
                <a:lnTo>
                  <a:pt x="72981" y="146227"/>
                </a:lnTo>
                <a:lnTo>
                  <a:pt x="69475" y="157011"/>
                </a:lnTo>
                <a:lnTo>
                  <a:pt x="67139" y="167057"/>
                </a:lnTo>
                <a:lnTo>
                  <a:pt x="58838" y="217364"/>
                </a:lnTo>
                <a:lnTo>
                  <a:pt x="58142" y="232058"/>
                </a:lnTo>
                <a:lnTo>
                  <a:pt x="58631" y="246616"/>
                </a:lnTo>
                <a:lnTo>
                  <a:pt x="59909" y="261083"/>
                </a:lnTo>
                <a:lnTo>
                  <a:pt x="61714" y="273586"/>
                </a:lnTo>
                <a:lnTo>
                  <a:pt x="63869" y="284779"/>
                </a:lnTo>
                <a:lnTo>
                  <a:pt x="66259" y="295098"/>
                </a:lnTo>
                <a:lnTo>
                  <a:pt x="68804" y="302930"/>
                </a:lnTo>
                <a:lnTo>
                  <a:pt x="71454" y="309104"/>
                </a:lnTo>
                <a:lnTo>
                  <a:pt x="74173" y="314172"/>
                </a:lnTo>
                <a:lnTo>
                  <a:pt x="79795" y="320409"/>
                </a:lnTo>
                <a:lnTo>
                  <a:pt x="87354" y="327424"/>
                </a:lnTo>
                <a:lnTo>
                  <a:pt x="96203" y="334958"/>
                </a:lnTo>
                <a:lnTo>
                  <a:pt x="104007" y="340933"/>
                </a:lnTo>
                <a:lnTo>
                  <a:pt x="111115" y="345870"/>
                </a:lnTo>
                <a:lnTo>
                  <a:pt x="117758" y="350113"/>
                </a:lnTo>
                <a:lnTo>
                  <a:pt x="125045" y="352941"/>
                </a:lnTo>
                <a:lnTo>
                  <a:pt x="132760" y="354827"/>
                </a:lnTo>
                <a:lnTo>
                  <a:pt x="140761" y="356085"/>
                </a:lnTo>
                <a:lnTo>
                  <a:pt x="148000" y="356923"/>
                </a:lnTo>
                <a:lnTo>
                  <a:pt x="154731" y="357481"/>
                </a:lnTo>
                <a:lnTo>
                  <a:pt x="161123" y="357854"/>
                </a:lnTo>
                <a:lnTo>
                  <a:pt x="175846" y="358268"/>
                </a:lnTo>
                <a:lnTo>
                  <a:pt x="183772" y="358378"/>
                </a:lnTo>
                <a:lnTo>
                  <a:pt x="191914" y="357499"/>
                </a:lnTo>
                <a:lnTo>
                  <a:pt x="200200" y="355961"/>
                </a:lnTo>
                <a:lnTo>
                  <a:pt x="208581" y="353983"/>
                </a:lnTo>
                <a:lnTo>
                  <a:pt x="220836" y="348854"/>
                </a:lnTo>
                <a:lnTo>
                  <a:pt x="235673" y="341625"/>
                </a:lnTo>
                <a:lnTo>
                  <a:pt x="252232" y="332996"/>
                </a:lnTo>
                <a:lnTo>
                  <a:pt x="266129" y="326290"/>
                </a:lnTo>
                <a:lnTo>
                  <a:pt x="278252" y="320867"/>
                </a:lnTo>
                <a:lnTo>
                  <a:pt x="289191" y="316299"/>
                </a:lnTo>
                <a:lnTo>
                  <a:pt x="299340" y="310397"/>
                </a:lnTo>
                <a:lnTo>
                  <a:pt x="308965" y="303604"/>
                </a:lnTo>
                <a:lnTo>
                  <a:pt x="318238" y="296219"/>
                </a:lnTo>
                <a:lnTo>
                  <a:pt x="326326" y="289389"/>
                </a:lnTo>
                <a:lnTo>
                  <a:pt x="333623" y="282932"/>
                </a:lnTo>
                <a:lnTo>
                  <a:pt x="346810" y="270677"/>
                </a:lnTo>
                <a:lnTo>
                  <a:pt x="359020" y="258880"/>
                </a:lnTo>
                <a:lnTo>
                  <a:pt x="364944" y="252115"/>
                </a:lnTo>
                <a:lnTo>
                  <a:pt x="396793" y="2128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74"/>
          <p:cNvSpPr/>
          <p:nvPr/>
        </p:nvSpPr>
        <p:spPr>
          <a:xfrm>
            <a:off x="5733320" y="2821951"/>
            <a:ext cx="338868" cy="375513"/>
          </a:xfrm>
          <a:custGeom>
            <a:avLst/>
            <a:gdLst/>
            <a:ahLst/>
            <a:cxnLst/>
            <a:rect l="0" t="0" r="0" b="0"/>
            <a:pathLst>
              <a:path w="338868" h="375513">
                <a:moveTo>
                  <a:pt x="227425" y="178424"/>
                </a:moveTo>
                <a:lnTo>
                  <a:pt x="218323" y="169322"/>
                </a:lnTo>
                <a:lnTo>
                  <a:pt x="214689" y="166641"/>
                </a:lnTo>
                <a:lnTo>
                  <a:pt x="208112" y="163662"/>
                </a:lnTo>
                <a:lnTo>
                  <a:pt x="199474" y="159798"/>
                </a:lnTo>
                <a:lnTo>
                  <a:pt x="194503" y="157434"/>
                </a:lnTo>
                <a:lnTo>
                  <a:pt x="188332" y="155858"/>
                </a:lnTo>
                <a:lnTo>
                  <a:pt x="181360" y="154807"/>
                </a:lnTo>
                <a:lnTo>
                  <a:pt x="173855" y="154107"/>
                </a:lnTo>
                <a:lnTo>
                  <a:pt x="166946" y="154593"/>
                </a:lnTo>
                <a:lnTo>
                  <a:pt x="160436" y="155869"/>
                </a:lnTo>
                <a:lnTo>
                  <a:pt x="154190" y="157672"/>
                </a:lnTo>
                <a:lnTo>
                  <a:pt x="148122" y="158874"/>
                </a:lnTo>
                <a:lnTo>
                  <a:pt x="142171" y="159676"/>
                </a:lnTo>
                <a:lnTo>
                  <a:pt x="136299" y="160210"/>
                </a:lnTo>
                <a:lnTo>
                  <a:pt x="130479" y="161519"/>
                </a:lnTo>
                <a:lnTo>
                  <a:pt x="124694" y="163344"/>
                </a:lnTo>
                <a:lnTo>
                  <a:pt x="118933" y="165513"/>
                </a:lnTo>
                <a:lnTo>
                  <a:pt x="97172" y="173116"/>
                </a:lnTo>
                <a:lnTo>
                  <a:pt x="90107" y="175838"/>
                </a:lnTo>
                <a:lnTo>
                  <a:pt x="83492" y="178605"/>
                </a:lnTo>
                <a:lnTo>
                  <a:pt x="77177" y="181402"/>
                </a:lnTo>
                <a:lnTo>
                  <a:pt x="67620" y="187050"/>
                </a:lnTo>
                <a:lnTo>
                  <a:pt x="57341" y="195592"/>
                </a:lnTo>
                <a:lnTo>
                  <a:pt x="40072" y="212089"/>
                </a:lnTo>
                <a:lnTo>
                  <a:pt x="32990" y="219917"/>
                </a:lnTo>
                <a:lnTo>
                  <a:pt x="27317" y="227041"/>
                </a:lnTo>
                <a:lnTo>
                  <a:pt x="22582" y="233695"/>
                </a:lnTo>
                <a:lnTo>
                  <a:pt x="14781" y="243629"/>
                </a:lnTo>
                <a:lnTo>
                  <a:pt x="11367" y="247611"/>
                </a:lnTo>
                <a:lnTo>
                  <a:pt x="9091" y="253124"/>
                </a:lnTo>
                <a:lnTo>
                  <a:pt x="7574" y="259656"/>
                </a:lnTo>
                <a:lnTo>
                  <a:pt x="6563" y="266869"/>
                </a:lnTo>
                <a:lnTo>
                  <a:pt x="4935" y="275487"/>
                </a:lnTo>
                <a:lnTo>
                  <a:pt x="588" y="295223"/>
                </a:lnTo>
                <a:lnTo>
                  <a:pt x="0" y="303915"/>
                </a:lnTo>
                <a:lnTo>
                  <a:pt x="561" y="311614"/>
                </a:lnTo>
                <a:lnTo>
                  <a:pt x="1887" y="318653"/>
                </a:lnTo>
                <a:lnTo>
                  <a:pt x="2771" y="325250"/>
                </a:lnTo>
                <a:lnTo>
                  <a:pt x="3361" y="331553"/>
                </a:lnTo>
                <a:lnTo>
                  <a:pt x="3754" y="337660"/>
                </a:lnTo>
                <a:lnTo>
                  <a:pt x="5921" y="342683"/>
                </a:lnTo>
                <a:lnTo>
                  <a:pt x="9270" y="346985"/>
                </a:lnTo>
                <a:lnTo>
                  <a:pt x="17120" y="355257"/>
                </a:lnTo>
                <a:lnTo>
                  <a:pt x="23783" y="365284"/>
                </a:lnTo>
                <a:lnTo>
                  <a:pt x="26894" y="368720"/>
                </a:lnTo>
                <a:lnTo>
                  <a:pt x="29920" y="371010"/>
                </a:lnTo>
                <a:lnTo>
                  <a:pt x="32890" y="372537"/>
                </a:lnTo>
                <a:lnTo>
                  <a:pt x="41270" y="374234"/>
                </a:lnTo>
                <a:lnTo>
                  <a:pt x="50392" y="374988"/>
                </a:lnTo>
                <a:lnTo>
                  <a:pt x="60882" y="375412"/>
                </a:lnTo>
                <a:lnTo>
                  <a:pt x="67045" y="375512"/>
                </a:lnTo>
                <a:lnTo>
                  <a:pt x="75500" y="373016"/>
                </a:lnTo>
                <a:lnTo>
                  <a:pt x="84655" y="368732"/>
                </a:lnTo>
                <a:lnTo>
                  <a:pt x="91899" y="363652"/>
                </a:lnTo>
                <a:lnTo>
                  <a:pt x="98293" y="355680"/>
                </a:lnTo>
                <a:lnTo>
                  <a:pt x="105263" y="345787"/>
                </a:lnTo>
                <a:lnTo>
                  <a:pt x="114711" y="335040"/>
                </a:lnTo>
                <a:lnTo>
                  <a:pt x="125259" y="323913"/>
                </a:lnTo>
                <a:lnTo>
                  <a:pt x="130739" y="318279"/>
                </a:lnTo>
                <a:lnTo>
                  <a:pt x="135345" y="311666"/>
                </a:lnTo>
                <a:lnTo>
                  <a:pt x="139369" y="304399"/>
                </a:lnTo>
                <a:lnTo>
                  <a:pt x="143003" y="296697"/>
                </a:lnTo>
                <a:lnTo>
                  <a:pt x="147331" y="285848"/>
                </a:lnTo>
                <a:lnTo>
                  <a:pt x="157220" y="258553"/>
                </a:lnTo>
                <a:lnTo>
                  <a:pt x="178454" y="196582"/>
                </a:lnTo>
                <a:lnTo>
                  <a:pt x="180490" y="186720"/>
                </a:lnTo>
                <a:lnTo>
                  <a:pt x="181847" y="176334"/>
                </a:lnTo>
                <a:lnTo>
                  <a:pt x="182752" y="165601"/>
                </a:lnTo>
                <a:lnTo>
                  <a:pt x="186298" y="135895"/>
                </a:lnTo>
                <a:lnTo>
                  <a:pt x="188577" y="118638"/>
                </a:lnTo>
                <a:lnTo>
                  <a:pt x="189143" y="97609"/>
                </a:lnTo>
                <a:lnTo>
                  <a:pt x="188569" y="74065"/>
                </a:lnTo>
                <a:lnTo>
                  <a:pt x="184914" y="799"/>
                </a:lnTo>
                <a:lnTo>
                  <a:pt x="184797" y="0"/>
                </a:lnTo>
                <a:lnTo>
                  <a:pt x="185671" y="419"/>
                </a:lnTo>
                <a:lnTo>
                  <a:pt x="189183" y="3426"/>
                </a:lnTo>
                <a:lnTo>
                  <a:pt x="190500" y="5561"/>
                </a:lnTo>
                <a:lnTo>
                  <a:pt x="191964" y="10473"/>
                </a:lnTo>
                <a:lnTo>
                  <a:pt x="197338" y="41348"/>
                </a:lnTo>
                <a:lnTo>
                  <a:pt x="198795" y="56560"/>
                </a:lnTo>
                <a:lnTo>
                  <a:pt x="199766" y="73368"/>
                </a:lnTo>
                <a:lnTo>
                  <a:pt x="200413" y="91242"/>
                </a:lnTo>
                <a:lnTo>
                  <a:pt x="201797" y="106967"/>
                </a:lnTo>
                <a:lnTo>
                  <a:pt x="203672" y="121261"/>
                </a:lnTo>
                <a:lnTo>
                  <a:pt x="205874" y="134600"/>
                </a:lnTo>
                <a:lnTo>
                  <a:pt x="207342" y="147303"/>
                </a:lnTo>
                <a:lnTo>
                  <a:pt x="208321" y="159582"/>
                </a:lnTo>
                <a:lnTo>
                  <a:pt x="208975" y="171577"/>
                </a:lnTo>
                <a:lnTo>
                  <a:pt x="209700" y="192526"/>
                </a:lnTo>
                <a:lnTo>
                  <a:pt x="209893" y="202113"/>
                </a:lnTo>
                <a:lnTo>
                  <a:pt x="210974" y="211361"/>
                </a:lnTo>
                <a:lnTo>
                  <a:pt x="212648" y="220385"/>
                </a:lnTo>
                <a:lnTo>
                  <a:pt x="214716" y="229258"/>
                </a:lnTo>
                <a:lnTo>
                  <a:pt x="217047" y="238030"/>
                </a:lnTo>
                <a:lnTo>
                  <a:pt x="222178" y="255398"/>
                </a:lnTo>
                <a:lnTo>
                  <a:pt x="224879" y="263077"/>
                </a:lnTo>
                <a:lnTo>
                  <a:pt x="227633" y="270102"/>
                </a:lnTo>
                <a:lnTo>
                  <a:pt x="230421" y="276690"/>
                </a:lnTo>
                <a:lnTo>
                  <a:pt x="236059" y="289090"/>
                </a:lnTo>
                <a:lnTo>
                  <a:pt x="241739" y="299999"/>
                </a:lnTo>
                <a:lnTo>
                  <a:pt x="247439" y="308022"/>
                </a:lnTo>
                <a:lnTo>
                  <a:pt x="255688" y="314763"/>
                </a:lnTo>
                <a:lnTo>
                  <a:pt x="260554" y="317894"/>
                </a:lnTo>
                <a:lnTo>
                  <a:pt x="271041" y="321373"/>
                </a:lnTo>
                <a:lnTo>
                  <a:pt x="276505" y="322301"/>
                </a:lnTo>
                <a:lnTo>
                  <a:pt x="282052" y="323872"/>
                </a:lnTo>
                <a:lnTo>
                  <a:pt x="287655" y="325871"/>
                </a:lnTo>
                <a:lnTo>
                  <a:pt x="293296" y="328157"/>
                </a:lnTo>
                <a:lnTo>
                  <a:pt x="298961" y="328728"/>
                </a:lnTo>
                <a:lnTo>
                  <a:pt x="304644" y="328157"/>
                </a:lnTo>
                <a:lnTo>
                  <a:pt x="315084" y="325934"/>
                </a:lnTo>
                <a:lnTo>
                  <a:pt x="322899" y="324946"/>
                </a:lnTo>
                <a:lnTo>
                  <a:pt x="326317" y="323730"/>
                </a:lnTo>
                <a:lnTo>
                  <a:pt x="329548" y="321967"/>
                </a:lnTo>
                <a:lnTo>
                  <a:pt x="338867" y="3155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75"/>
          <p:cNvSpPr/>
          <p:nvPr/>
        </p:nvSpPr>
        <p:spPr>
          <a:xfrm>
            <a:off x="6103694" y="2906077"/>
            <a:ext cx="285677" cy="238156"/>
          </a:xfrm>
          <a:custGeom>
            <a:avLst/>
            <a:gdLst/>
            <a:ahLst/>
            <a:cxnLst/>
            <a:rect l="0" t="0" r="0" b="0"/>
            <a:pathLst>
              <a:path w="285677" h="238156">
                <a:moveTo>
                  <a:pt x="122798" y="0"/>
                </a:moveTo>
                <a:lnTo>
                  <a:pt x="100044" y="4551"/>
                </a:lnTo>
                <a:lnTo>
                  <a:pt x="91436" y="7797"/>
                </a:lnTo>
                <a:lnTo>
                  <a:pt x="83793" y="11865"/>
                </a:lnTo>
                <a:lnTo>
                  <a:pt x="76792" y="16483"/>
                </a:lnTo>
                <a:lnTo>
                  <a:pt x="70220" y="21466"/>
                </a:lnTo>
                <a:lnTo>
                  <a:pt x="63933" y="26693"/>
                </a:lnTo>
                <a:lnTo>
                  <a:pt x="57837" y="32083"/>
                </a:lnTo>
                <a:lnTo>
                  <a:pt x="52821" y="37581"/>
                </a:lnTo>
                <a:lnTo>
                  <a:pt x="48524" y="43152"/>
                </a:lnTo>
                <a:lnTo>
                  <a:pt x="44707" y="48770"/>
                </a:lnTo>
                <a:lnTo>
                  <a:pt x="40257" y="54421"/>
                </a:lnTo>
                <a:lnTo>
                  <a:pt x="35386" y="60093"/>
                </a:lnTo>
                <a:lnTo>
                  <a:pt x="30233" y="65779"/>
                </a:lnTo>
                <a:lnTo>
                  <a:pt x="24893" y="74333"/>
                </a:lnTo>
                <a:lnTo>
                  <a:pt x="19428" y="84798"/>
                </a:lnTo>
                <a:lnTo>
                  <a:pt x="13879" y="96537"/>
                </a:lnTo>
                <a:lnTo>
                  <a:pt x="9228" y="110078"/>
                </a:lnTo>
                <a:lnTo>
                  <a:pt x="5175" y="124820"/>
                </a:lnTo>
                <a:lnTo>
                  <a:pt x="1520" y="140363"/>
                </a:lnTo>
                <a:lnTo>
                  <a:pt x="36" y="155488"/>
                </a:lnTo>
                <a:lnTo>
                  <a:pt x="0" y="170334"/>
                </a:lnTo>
                <a:lnTo>
                  <a:pt x="927" y="184994"/>
                </a:lnTo>
                <a:lnTo>
                  <a:pt x="2498" y="195719"/>
                </a:lnTo>
                <a:lnTo>
                  <a:pt x="4498" y="203822"/>
                </a:lnTo>
                <a:lnTo>
                  <a:pt x="6784" y="210176"/>
                </a:lnTo>
                <a:lnTo>
                  <a:pt x="8308" y="215365"/>
                </a:lnTo>
                <a:lnTo>
                  <a:pt x="9324" y="219777"/>
                </a:lnTo>
                <a:lnTo>
                  <a:pt x="10001" y="223670"/>
                </a:lnTo>
                <a:lnTo>
                  <a:pt x="12357" y="227219"/>
                </a:lnTo>
                <a:lnTo>
                  <a:pt x="20056" y="233701"/>
                </a:lnTo>
                <a:lnTo>
                  <a:pt x="27287" y="237217"/>
                </a:lnTo>
                <a:lnTo>
                  <a:pt x="30549" y="238155"/>
                </a:lnTo>
                <a:lnTo>
                  <a:pt x="34629" y="237827"/>
                </a:lnTo>
                <a:lnTo>
                  <a:pt x="39254" y="236657"/>
                </a:lnTo>
                <a:lnTo>
                  <a:pt x="44242" y="234924"/>
                </a:lnTo>
                <a:lnTo>
                  <a:pt x="52324" y="232998"/>
                </a:lnTo>
                <a:lnTo>
                  <a:pt x="55813" y="232484"/>
                </a:lnTo>
                <a:lnTo>
                  <a:pt x="60044" y="230237"/>
                </a:lnTo>
                <a:lnTo>
                  <a:pt x="64769" y="226834"/>
                </a:lnTo>
                <a:lnTo>
                  <a:pt x="69825" y="222660"/>
                </a:lnTo>
                <a:lnTo>
                  <a:pt x="75100" y="218925"/>
                </a:lnTo>
                <a:lnTo>
                  <a:pt x="80522" y="215483"/>
                </a:lnTo>
                <a:lnTo>
                  <a:pt x="86042" y="212235"/>
                </a:lnTo>
                <a:lnTo>
                  <a:pt x="90674" y="208165"/>
                </a:lnTo>
                <a:lnTo>
                  <a:pt x="94714" y="203547"/>
                </a:lnTo>
                <a:lnTo>
                  <a:pt x="98360" y="198563"/>
                </a:lnTo>
                <a:lnTo>
                  <a:pt x="101744" y="192383"/>
                </a:lnTo>
                <a:lnTo>
                  <a:pt x="104952" y="185405"/>
                </a:lnTo>
                <a:lnTo>
                  <a:pt x="121496" y="144573"/>
                </a:lnTo>
                <a:lnTo>
                  <a:pt x="129522" y="123310"/>
                </a:lnTo>
                <a:lnTo>
                  <a:pt x="132996" y="113639"/>
                </a:lnTo>
                <a:lnTo>
                  <a:pt x="135311" y="102430"/>
                </a:lnTo>
                <a:lnTo>
                  <a:pt x="136856" y="90194"/>
                </a:lnTo>
                <a:lnTo>
                  <a:pt x="137885" y="77274"/>
                </a:lnTo>
                <a:lnTo>
                  <a:pt x="138571" y="65804"/>
                </a:lnTo>
                <a:lnTo>
                  <a:pt x="139333" y="45439"/>
                </a:lnTo>
                <a:lnTo>
                  <a:pt x="139762" y="8807"/>
                </a:lnTo>
                <a:lnTo>
                  <a:pt x="140775" y="10634"/>
                </a:lnTo>
                <a:lnTo>
                  <a:pt x="142403" y="22329"/>
                </a:lnTo>
                <a:lnTo>
                  <a:pt x="144441" y="40603"/>
                </a:lnTo>
                <a:lnTo>
                  <a:pt x="146751" y="56597"/>
                </a:lnTo>
                <a:lnTo>
                  <a:pt x="149244" y="71068"/>
                </a:lnTo>
                <a:lnTo>
                  <a:pt x="151859" y="84527"/>
                </a:lnTo>
                <a:lnTo>
                  <a:pt x="154555" y="96356"/>
                </a:lnTo>
                <a:lnTo>
                  <a:pt x="157304" y="107100"/>
                </a:lnTo>
                <a:lnTo>
                  <a:pt x="160089" y="117120"/>
                </a:lnTo>
                <a:lnTo>
                  <a:pt x="168265" y="143493"/>
                </a:lnTo>
                <a:lnTo>
                  <a:pt x="173112" y="158527"/>
                </a:lnTo>
                <a:lnTo>
                  <a:pt x="177295" y="169502"/>
                </a:lnTo>
                <a:lnTo>
                  <a:pt x="181037" y="177772"/>
                </a:lnTo>
                <a:lnTo>
                  <a:pt x="184484" y="184237"/>
                </a:lnTo>
                <a:lnTo>
                  <a:pt x="188687" y="190452"/>
                </a:lnTo>
                <a:lnTo>
                  <a:pt x="193394" y="196501"/>
                </a:lnTo>
                <a:lnTo>
                  <a:pt x="198437" y="202438"/>
                </a:lnTo>
                <a:lnTo>
                  <a:pt x="203704" y="207349"/>
                </a:lnTo>
                <a:lnTo>
                  <a:pt x="209121" y="211575"/>
                </a:lnTo>
                <a:lnTo>
                  <a:pt x="214637" y="215345"/>
                </a:lnTo>
                <a:lnTo>
                  <a:pt x="220219" y="217858"/>
                </a:lnTo>
                <a:lnTo>
                  <a:pt x="225846" y="219534"/>
                </a:lnTo>
                <a:lnTo>
                  <a:pt x="231501" y="220651"/>
                </a:lnTo>
                <a:lnTo>
                  <a:pt x="237177" y="221396"/>
                </a:lnTo>
                <a:lnTo>
                  <a:pt x="242866" y="221892"/>
                </a:lnTo>
                <a:lnTo>
                  <a:pt x="248563" y="222223"/>
                </a:lnTo>
                <a:lnTo>
                  <a:pt x="259974" y="222591"/>
                </a:lnTo>
                <a:lnTo>
                  <a:pt x="285676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76"/>
          <p:cNvSpPr/>
          <p:nvPr/>
        </p:nvSpPr>
        <p:spPr>
          <a:xfrm>
            <a:off x="6476294" y="2765846"/>
            <a:ext cx="58809" cy="388835"/>
          </a:xfrm>
          <a:custGeom>
            <a:avLst/>
            <a:gdLst/>
            <a:ahLst/>
            <a:cxnLst/>
            <a:rect l="0" t="0" r="0" b="0"/>
            <a:pathLst>
              <a:path w="58809" h="388835">
                <a:moveTo>
                  <a:pt x="15946" y="54506"/>
                </a:moveTo>
                <a:lnTo>
                  <a:pt x="11395" y="36303"/>
                </a:lnTo>
                <a:lnTo>
                  <a:pt x="11007" y="30941"/>
                </a:lnTo>
                <a:lnTo>
                  <a:pt x="11701" y="27366"/>
                </a:lnTo>
                <a:lnTo>
                  <a:pt x="13116" y="24982"/>
                </a:lnTo>
                <a:lnTo>
                  <a:pt x="13107" y="21489"/>
                </a:lnTo>
                <a:lnTo>
                  <a:pt x="12148" y="17255"/>
                </a:lnTo>
                <a:lnTo>
                  <a:pt x="10556" y="12527"/>
                </a:lnTo>
                <a:lnTo>
                  <a:pt x="8788" y="4734"/>
                </a:lnTo>
                <a:lnTo>
                  <a:pt x="8002" y="0"/>
                </a:lnTo>
                <a:lnTo>
                  <a:pt x="7792" y="71"/>
                </a:lnTo>
                <a:lnTo>
                  <a:pt x="6476" y="19221"/>
                </a:lnTo>
                <a:lnTo>
                  <a:pt x="4870" y="29078"/>
                </a:lnTo>
                <a:lnTo>
                  <a:pt x="2846" y="40411"/>
                </a:lnTo>
                <a:lnTo>
                  <a:pt x="1498" y="50825"/>
                </a:lnTo>
                <a:lnTo>
                  <a:pt x="599" y="60624"/>
                </a:lnTo>
                <a:lnTo>
                  <a:pt x="0" y="70015"/>
                </a:lnTo>
                <a:lnTo>
                  <a:pt x="552" y="82943"/>
                </a:lnTo>
                <a:lnTo>
                  <a:pt x="1873" y="98229"/>
                </a:lnTo>
                <a:lnTo>
                  <a:pt x="3707" y="115087"/>
                </a:lnTo>
                <a:lnTo>
                  <a:pt x="5881" y="129183"/>
                </a:lnTo>
                <a:lnTo>
                  <a:pt x="8283" y="141439"/>
                </a:lnTo>
                <a:lnTo>
                  <a:pt x="10838" y="152466"/>
                </a:lnTo>
                <a:lnTo>
                  <a:pt x="12540" y="163628"/>
                </a:lnTo>
                <a:lnTo>
                  <a:pt x="13675" y="174879"/>
                </a:lnTo>
                <a:lnTo>
                  <a:pt x="14432" y="186189"/>
                </a:lnTo>
                <a:lnTo>
                  <a:pt x="20048" y="247617"/>
                </a:lnTo>
                <a:lnTo>
                  <a:pt x="22491" y="265162"/>
                </a:lnTo>
                <a:lnTo>
                  <a:pt x="25071" y="278763"/>
                </a:lnTo>
                <a:lnTo>
                  <a:pt x="27745" y="289736"/>
                </a:lnTo>
                <a:lnTo>
                  <a:pt x="29526" y="298956"/>
                </a:lnTo>
                <a:lnTo>
                  <a:pt x="30715" y="307008"/>
                </a:lnTo>
                <a:lnTo>
                  <a:pt x="31507" y="314280"/>
                </a:lnTo>
                <a:lnTo>
                  <a:pt x="33940" y="322939"/>
                </a:lnTo>
                <a:lnTo>
                  <a:pt x="37467" y="332521"/>
                </a:lnTo>
                <a:lnTo>
                  <a:pt x="41722" y="342720"/>
                </a:lnTo>
                <a:lnTo>
                  <a:pt x="45513" y="350471"/>
                </a:lnTo>
                <a:lnTo>
                  <a:pt x="48992" y="356591"/>
                </a:lnTo>
                <a:lnTo>
                  <a:pt x="58808" y="3888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77"/>
          <p:cNvSpPr/>
          <p:nvPr/>
        </p:nvSpPr>
        <p:spPr>
          <a:xfrm>
            <a:off x="6337934" y="2872287"/>
            <a:ext cx="625794" cy="235513"/>
          </a:xfrm>
          <a:custGeom>
            <a:avLst/>
            <a:gdLst/>
            <a:ahLst/>
            <a:cxnLst/>
            <a:rect l="0" t="0" r="0" b="0"/>
            <a:pathLst>
              <a:path w="625794" h="235513">
                <a:moveTo>
                  <a:pt x="0" y="119515"/>
                </a:moveTo>
                <a:lnTo>
                  <a:pt x="4552" y="124066"/>
                </a:lnTo>
                <a:lnTo>
                  <a:pt x="7797" y="125406"/>
                </a:lnTo>
                <a:lnTo>
                  <a:pt x="16483" y="126896"/>
                </a:lnTo>
                <a:lnTo>
                  <a:pt x="31774" y="125018"/>
                </a:lnTo>
                <a:lnTo>
                  <a:pt x="49365" y="121961"/>
                </a:lnTo>
                <a:lnTo>
                  <a:pt x="63533" y="120602"/>
                </a:lnTo>
                <a:lnTo>
                  <a:pt x="77598" y="118335"/>
                </a:lnTo>
                <a:lnTo>
                  <a:pt x="140044" y="106995"/>
                </a:lnTo>
                <a:lnTo>
                  <a:pt x="181622" y="100298"/>
                </a:lnTo>
                <a:lnTo>
                  <a:pt x="207759" y="94321"/>
                </a:lnTo>
                <a:lnTo>
                  <a:pt x="237566" y="86527"/>
                </a:lnTo>
                <a:lnTo>
                  <a:pt x="269820" y="77520"/>
                </a:lnTo>
                <a:lnTo>
                  <a:pt x="293227" y="70563"/>
                </a:lnTo>
                <a:lnTo>
                  <a:pt x="310738" y="64973"/>
                </a:lnTo>
                <a:lnTo>
                  <a:pt x="324316" y="60294"/>
                </a:lnTo>
                <a:lnTo>
                  <a:pt x="337178" y="55269"/>
                </a:lnTo>
                <a:lnTo>
                  <a:pt x="349564" y="50014"/>
                </a:lnTo>
                <a:lnTo>
                  <a:pt x="378613" y="36995"/>
                </a:lnTo>
                <a:lnTo>
                  <a:pt x="380996" y="34974"/>
                </a:lnTo>
                <a:lnTo>
                  <a:pt x="382585" y="32675"/>
                </a:lnTo>
                <a:lnTo>
                  <a:pt x="384351" y="27579"/>
                </a:lnTo>
                <a:lnTo>
                  <a:pt x="385136" y="22140"/>
                </a:lnTo>
                <a:lnTo>
                  <a:pt x="384392" y="19356"/>
                </a:lnTo>
                <a:lnTo>
                  <a:pt x="381026" y="13722"/>
                </a:lnTo>
                <a:lnTo>
                  <a:pt x="376356" y="8043"/>
                </a:lnTo>
                <a:lnTo>
                  <a:pt x="373776" y="5196"/>
                </a:lnTo>
                <a:lnTo>
                  <a:pt x="370151" y="3297"/>
                </a:lnTo>
                <a:lnTo>
                  <a:pt x="361045" y="1188"/>
                </a:lnTo>
                <a:lnTo>
                  <a:pt x="349758" y="0"/>
                </a:lnTo>
                <a:lnTo>
                  <a:pt x="346520" y="786"/>
                </a:lnTo>
                <a:lnTo>
                  <a:pt x="340382" y="4199"/>
                </a:lnTo>
                <a:lnTo>
                  <a:pt x="329399" y="6351"/>
                </a:lnTo>
                <a:lnTo>
                  <a:pt x="322469" y="6925"/>
                </a:lnTo>
                <a:lnTo>
                  <a:pt x="312230" y="10102"/>
                </a:lnTo>
                <a:lnTo>
                  <a:pt x="303552" y="15642"/>
                </a:lnTo>
                <a:lnTo>
                  <a:pt x="298570" y="19787"/>
                </a:lnTo>
                <a:lnTo>
                  <a:pt x="293345" y="24454"/>
                </a:lnTo>
                <a:lnTo>
                  <a:pt x="282458" y="34721"/>
                </a:lnTo>
                <a:lnTo>
                  <a:pt x="264498" y="52283"/>
                </a:lnTo>
                <a:lnTo>
                  <a:pt x="261105" y="56596"/>
                </a:lnTo>
                <a:lnTo>
                  <a:pt x="257890" y="61377"/>
                </a:lnTo>
                <a:lnTo>
                  <a:pt x="254794" y="66469"/>
                </a:lnTo>
                <a:lnTo>
                  <a:pt x="251778" y="72721"/>
                </a:lnTo>
                <a:lnTo>
                  <a:pt x="248815" y="79746"/>
                </a:lnTo>
                <a:lnTo>
                  <a:pt x="245886" y="87288"/>
                </a:lnTo>
                <a:lnTo>
                  <a:pt x="242982" y="94220"/>
                </a:lnTo>
                <a:lnTo>
                  <a:pt x="240093" y="100747"/>
                </a:lnTo>
                <a:lnTo>
                  <a:pt x="237215" y="107003"/>
                </a:lnTo>
                <a:lnTo>
                  <a:pt x="235296" y="113079"/>
                </a:lnTo>
                <a:lnTo>
                  <a:pt x="234016" y="119034"/>
                </a:lnTo>
                <a:lnTo>
                  <a:pt x="233164" y="124909"/>
                </a:lnTo>
                <a:lnTo>
                  <a:pt x="233548" y="130731"/>
                </a:lnTo>
                <a:lnTo>
                  <a:pt x="234757" y="136518"/>
                </a:lnTo>
                <a:lnTo>
                  <a:pt x="236515" y="142280"/>
                </a:lnTo>
                <a:lnTo>
                  <a:pt x="238638" y="148027"/>
                </a:lnTo>
                <a:lnTo>
                  <a:pt x="241008" y="153763"/>
                </a:lnTo>
                <a:lnTo>
                  <a:pt x="243539" y="159492"/>
                </a:lnTo>
                <a:lnTo>
                  <a:pt x="248893" y="170937"/>
                </a:lnTo>
                <a:lnTo>
                  <a:pt x="251654" y="176657"/>
                </a:lnTo>
                <a:lnTo>
                  <a:pt x="257304" y="183327"/>
                </a:lnTo>
                <a:lnTo>
                  <a:pt x="264882" y="190631"/>
                </a:lnTo>
                <a:lnTo>
                  <a:pt x="273743" y="198358"/>
                </a:lnTo>
                <a:lnTo>
                  <a:pt x="281556" y="204462"/>
                </a:lnTo>
                <a:lnTo>
                  <a:pt x="288669" y="209484"/>
                </a:lnTo>
                <a:lnTo>
                  <a:pt x="295316" y="213784"/>
                </a:lnTo>
                <a:lnTo>
                  <a:pt x="310322" y="221103"/>
                </a:lnTo>
                <a:lnTo>
                  <a:pt x="326516" y="226578"/>
                </a:lnTo>
                <a:lnTo>
                  <a:pt x="351698" y="230612"/>
                </a:lnTo>
                <a:lnTo>
                  <a:pt x="368718" y="234932"/>
                </a:lnTo>
                <a:lnTo>
                  <a:pt x="378210" y="235512"/>
                </a:lnTo>
                <a:lnTo>
                  <a:pt x="388348" y="234946"/>
                </a:lnTo>
                <a:lnTo>
                  <a:pt x="398916" y="233617"/>
                </a:lnTo>
                <a:lnTo>
                  <a:pt x="418279" y="232139"/>
                </a:lnTo>
                <a:lnTo>
                  <a:pt x="437362" y="230530"/>
                </a:lnTo>
                <a:lnTo>
                  <a:pt x="447785" y="228768"/>
                </a:lnTo>
                <a:lnTo>
                  <a:pt x="458544" y="226640"/>
                </a:lnTo>
                <a:lnTo>
                  <a:pt x="468573" y="223317"/>
                </a:lnTo>
                <a:lnTo>
                  <a:pt x="478117" y="219196"/>
                </a:lnTo>
                <a:lnTo>
                  <a:pt x="487337" y="214544"/>
                </a:lnTo>
                <a:lnTo>
                  <a:pt x="496342" y="210490"/>
                </a:lnTo>
                <a:lnTo>
                  <a:pt x="513967" y="203446"/>
                </a:lnTo>
                <a:lnTo>
                  <a:pt x="525525" y="197376"/>
                </a:lnTo>
                <a:lnTo>
                  <a:pt x="538945" y="189520"/>
                </a:lnTo>
                <a:lnTo>
                  <a:pt x="553607" y="180473"/>
                </a:lnTo>
                <a:lnTo>
                  <a:pt x="564334" y="172536"/>
                </a:lnTo>
                <a:lnTo>
                  <a:pt x="572437" y="165340"/>
                </a:lnTo>
                <a:lnTo>
                  <a:pt x="578794" y="158638"/>
                </a:lnTo>
                <a:lnTo>
                  <a:pt x="584935" y="153217"/>
                </a:lnTo>
                <a:lnTo>
                  <a:pt x="590934" y="148650"/>
                </a:lnTo>
                <a:lnTo>
                  <a:pt x="596839" y="144654"/>
                </a:lnTo>
                <a:lnTo>
                  <a:pt x="605940" y="137673"/>
                </a:lnTo>
                <a:lnTo>
                  <a:pt x="609700" y="134478"/>
                </a:lnTo>
                <a:lnTo>
                  <a:pt x="616418" y="130928"/>
                </a:lnTo>
                <a:lnTo>
                  <a:pt x="619543" y="129981"/>
                </a:lnTo>
                <a:lnTo>
                  <a:pt x="621626" y="128397"/>
                </a:lnTo>
                <a:lnTo>
                  <a:pt x="623015" y="126389"/>
                </a:lnTo>
                <a:lnTo>
                  <a:pt x="625793" y="119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78"/>
          <p:cNvSpPr/>
          <p:nvPr/>
        </p:nvSpPr>
        <p:spPr>
          <a:xfrm>
            <a:off x="5712447" y="3403844"/>
            <a:ext cx="214008" cy="340635"/>
          </a:xfrm>
          <a:custGeom>
            <a:avLst/>
            <a:gdLst/>
            <a:ahLst/>
            <a:cxnLst/>
            <a:rect l="0" t="0" r="0" b="0"/>
            <a:pathLst>
              <a:path w="214008" h="340635">
                <a:moveTo>
                  <a:pt x="214007" y="25156"/>
                </a:moveTo>
                <a:lnTo>
                  <a:pt x="204906" y="16054"/>
                </a:lnTo>
                <a:lnTo>
                  <a:pt x="202224" y="12420"/>
                </a:lnTo>
                <a:lnTo>
                  <a:pt x="199246" y="5843"/>
                </a:lnTo>
                <a:lnTo>
                  <a:pt x="196546" y="3708"/>
                </a:lnTo>
                <a:lnTo>
                  <a:pt x="192842" y="2285"/>
                </a:lnTo>
                <a:lnTo>
                  <a:pt x="188467" y="1336"/>
                </a:lnTo>
                <a:lnTo>
                  <a:pt x="183645" y="703"/>
                </a:lnTo>
                <a:lnTo>
                  <a:pt x="178526" y="281"/>
                </a:lnTo>
                <a:lnTo>
                  <a:pt x="173209" y="0"/>
                </a:lnTo>
                <a:lnTo>
                  <a:pt x="167758" y="766"/>
                </a:lnTo>
                <a:lnTo>
                  <a:pt x="162220" y="2228"/>
                </a:lnTo>
                <a:lnTo>
                  <a:pt x="156623" y="4156"/>
                </a:lnTo>
                <a:lnTo>
                  <a:pt x="150986" y="6393"/>
                </a:lnTo>
                <a:lnTo>
                  <a:pt x="145323" y="8837"/>
                </a:lnTo>
                <a:lnTo>
                  <a:pt x="139643" y="11419"/>
                </a:lnTo>
                <a:lnTo>
                  <a:pt x="131094" y="15998"/>
                </a:lnTo>
                <a:lnTo>
                  <a:pt x="108894" y="28706"/>
                </a:lnTo>
                <a:lnTo>
                  <a:pt x="97260" y="36095"/>
                </a:lnTo>
                <a:lnTo>
                  <a:pt x="85693" y="43878"/>
                </a:lnTo>
                <a:lnTo>
                  <a:pt x="74172" y="51925"/>
                </a:lnTo>
                <a:lnTo>
                  <a:pt x="64586" y="58242"/>
                </a:lnTo>
                <a:lnTo>
                  <a:pt x="56291" y="63405"/>
                </a:lnTo>
                <a:lnTo>
                  <a:pt x="48855" y="67801"/>
                </a:lnTo>
                <a:lnTo>
                  <a:pt x="41994" y="72636"/>
                </a:lnTo>
                <a:lnTo>
                  <a:pt x="35514" y="77764"/>
                </a:lnTo>
                <a:lnTo>
                  <a:pt x="29290" y="83088"/>
                </a:lnTo>
                <a:lnTo>
                  <a:pt x="23235" y="88542"/>
                </a:lnTo>
                <a:lnTo>
                  <a:pt x="11427" y="99682"/>
                </a:lnTo>
                <a:lnTo>
                  <a:pt x="4909" y="108444"/>
                </a:lnTo>
                <a:lnTo>
                  <a:pt x="2012" y="115512"/>
                </a:lnTo>
                <a:lnTo>
                  <a:pt x="381" y="124847"/>
                </a:lnTo>
                <a:lnTo>
                  <a:pt x="0" y="130741"/>
                </a:lnTo>
                <a:lnTo>
                  <a:pt x="851" y="133645"/>
                </a:lnTo>
                <a:lnTo>
                  <a:pt x="4336" y="139414"/>
                </a:lnTo>
                <a:lnTo>
                  <a:pt x="9060" y="145152"/>
                </a:lnTo>
                <a:lnTo>
                  <a:pt x="11654" y="148015"/>
                </a:lnTo>
                <a:lnTo>
                  <a:pt x="15288" y="150877"/>
                </a:lnTo>
                <a:lnTo>
                  <a:pt x="19615" y="153738"/>
                </a:lnTo>
                <a:lnTo>
                  <a:pt x="24405" y="156597"/>
                </a:lnTo>
                <a:lnTo>
                  <a:pt x="29504" y="158503"/>
                </a:lnTo>
                <a:lnTo>
                  <a:pt x="34808" y="159774"/>
                </a:lnTo>
                <a:lnTo>
                  <a:pt x="40248" y="160621"/>
                </a:lnTo>
                <a:lnTo>
                  <a:pt x="45780" y="162139"/>
                </a:lnTo>
                <a:lnTo>
                  <a:pt x="51374" y="164102"/>
                </a:lnTo>
                <a:lnTo>
                  <a:pt x="57007" y="166364"/>
                </a:lnTo>
                <a:lnTo>
                  <a:pt x="66478" y="168825"/>
                </a:lnTo>
                <a:lnTo>
                  <a:pt x="78507" y="171418"/>
                </a:lnTo>
                <a:lnTo>
                  <a:pt x="92242" y="174099"/>
                </a:lnTo>
                <a:lnTo>
                  <a:pt x="103303" y="176838"/>
                </a:lnTo>
                <a:lnTo>
                  <a:pt x="112582" y="179617"/>
                </a:lnTo>
                <a:lnTo>
                  <a:pt x="120673" y="182423"/>
                </a:lnTo>
                <a:lnTo>
                  <a:pt x="129877" y="187150"/>
                </a:lnTo>
                <a:lnTo>
                  <a:pt x="139823" y="193160"/>
                </a:lnTo>
                <a:lnTo>
                  <a:pt x="150264" y="200023"/>
                </a:lnTo>
                <a:lnTo>
                  <a:pt x="159129" y="205551"/>
                </a:lnTo>
                <a:lnTo>
                  <a:pt x="166944" y="210190"/>
                </a:lnTo>
                <a:lnTo>
                  <a:pt x="174059" y="214234"/>
                </a:lnTo>
                <a:lnTo>
                  <a:pt x="179756" y="218836"/>
                </a:lnTo>
                <a:lnTo>
                  <a:pt x="184505" y="223808"/>
                </a:lnTo>
                <a:lnTo>
                  <a:pt x="188625" y="229028"/>
                </a:lnTo>
                <a:lnTo>
                  <a:pt x="192323" y="233461"/>
                </a:lnTo>
                <a:lnTo>
                  <a:pt x="198973" y="240926"/>
                </a:lnTo>
                <a:lnTo>
                  <a:pt x="201127" y="245202"/>
                </a:lnTo>
                <a:lnTo>
                  <a:pt x="203520" y="255034"/>
                </a:lnTo>
                <a:lnTo>
                  <a:pt x="203206" y="260323"/>
                </a:lnTo>
                <a:lnTo>
                  <a:pt x="202044" y="265754"/>
                </a:lnTo>
                <a:lnTo>
                  <a:pt x="198213" y="275915"/>
                </a:lnTo>
                <a:lnTo>
                  <a:pt x="193335" y="283607"/>
                </a:lnTo>
                <a:lnTo>
                  <a:pt x="187992" y="292740"/>
                </a:lnTo>
                <a:lnTo>
                  <a:pt x="182443" y="302197"/>
                </a:lnTo>
                <a:lnTo>
                  <a:pt x="176801" y="309575"/>
                </a:lnTo>
                <a:lnTo>
                  <a:pt x="173011" y="312876"/>
                </a:lnTo>
                <a:lnTo>
                  <a:pt x="168579" y="316029"/>
                </a:lnTo>
                <a:lnTo>
                  <a:pt x="163719" y="319084"/>
                </a:lnTo>
                <a:lnTo>
                  <a:pt x="156669" y="322073"/>
                </a:lnTo>
                <a:lnTo>
                  <a:pt x="148160" y="325018"/>
                </a:lnTo>
                <a:lnTo>
                  <a:pt x="138676" y="327934"/>
                </a:lnTo>
                <a:lnTo>
                  <a:pt x="130449" y="330830"/>
                </a:lnTo>
                <a:lnTo>
                  <a:pt x="123059" y="333714"/>
                </a:lnTo>
                <a:lnTo>
                  <a:pt x="116228" y="336588"/>
                </a:lnTo>
                <a:lnTo>
                  <a:pt x="109769" y="338505"/>
                </a:lnTo>
                <a:lnTo>
                  <a:pt x="103558" y="339783"/>
                </a:lnTo>
                <a:lnTo>
                  <a:pt x="97512" y="340634"/>
                </a:lnTo>
                <a:lnTo>
                  <a:pt x="91576" y="340250"/>
                </a:lnTo>
                <a:lnTo>
                  <a:pt x="85714" y="339041"/>
                </a:lnTo>
                <a:lnTo>
                  <a:pt x="79901" y="337283"/>
                </a:lnTo>
                <a:lnTo>
                  <a:pt x="74121" y="336110"/>
                </a:lnTo>
                <a:lnTo>
                  <a:pt x="68362" y="335329"/>
                </a:lnTo>
                <a:lnTo>
                  <a:pt x="62618" y="334808"/>
                </a:lnTo>
                <a:lnTo>
                  <a:pt x="57836" y="333508"/>
                </a:lnTo>
                <a:lnTo>
                  <a:pt x="53696" y="331689"/>
                </a:lnTo>
                <a:lnTo>
                  <a:pt x="49983" y="329523"/>
                </a:lnTo>
                <a:lnTo>
                  <a:pt x="43318" y="322038"/>
                </a:lnTo>
                <a:lnTo>
                  <a:pt x="37180" y="313313"/>
                </a:lnTo>
                <a:lnTo>
                  <a:pt x="31278" y="306261"/>
                </a:lnTo>
                <a:lnTo>
                  <a:pt x="29323" y="303046"/>
                </a:lnTo>
                <a:lnTo>
                  <a:pt x="27151" y="296935"/>
                </a:lnTo>
                <a:lnTo>
                  <a:pt x="26185" y="291044"/>
                </a:lnTo>
                <a:lnTo>
                  <a:pt x="25412" y="282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79"/>
          <p:cNvSpPr/>
          <p:nvPr/>
        </p:nvSpPr>
        <p:spPr>
          <a:xfrm>
            <a:off x="6003607" y="3412362"/>
            <a:ext cx="188435" cy="273757"/>
          </a:xfrm>
          <a:custGeom>
            <a:avLst/>
            <a:gdLst/>
            <a:ahLst/>
            <a:cxnLst/>
            <a:rect l="0" t="0" r="0" b="0"/>
            <a:pathLst>
              <a:path w="188435" h="273757">
                <a:moveTo>
                  <a:pt x="0" y="153798"/>
                </a:moveTo>
                <a:lnTo>
                  <a:pt x="13652" y="153798"/>
                </a:lnTo>
                <a:lnTo>
                  <a:pt x="19579" y="152845"/>
                </a:lnTo>
                <a:lnTo>
                  <a:pt x="25435" y="151258"/>
                </a:lnTo>
                <a:lnTo>
                  <a:pt x="31244" y="149247"/>
                </a:lnTo>
                <a:lnTo>
                  <a:pt x="37022" y="147906"/>
                </a:lnTo>
                <a:lnTo>
                  <a:pt x="42779" y="147012"/>
                </a:lnTo>
                <a:lnTo>
                  <a:pt x="48522" y="146417"/>
                </a:lnTo>
                <a:lnTo>
                  <a:pt x="54255" y="145067"/>
                </a:lnTo>
                <a:lnTo>
                  <a:pt x="59983" y="143215"/>
                </a:lnTo>
                <a:lnTo>
                  <a:pt x="65706" y="141027"/>
                </a:lnTo>
                <a:lnTo>
                  <a:pt x="71426" y="138616"/>
                </a:lnTo>
                <a:lnTo>
                  <a:pt x="77145" y="136057"/>
                </a:lnTo>
                <a:lnTo>
                  <a:pt x="88579" y="130673"/>
                </a:lnTo>
                <a:lnTo>
                  <a:pt x="100011" y="125105"/>
                </a:lnTo>
                <a:lnTo>
                  <a:pt x="107631" y="122286"/>
                </a:lnTo>
                <a:lnTo>
                  <a:pt x="116522" y="119455"/>
                </a:lnTo>
                <a:lnTo>
                  <a:pt x="126259" y="116615"/>
                </a:lnTo>
                <a:lnTo>
                  <a:pt x="133702" y="112817"/>
                </a:lnTo>
                <a:lnTo>
                  <a:pt x="139618" y="108380"/>
                </a:lnTo>
                <a:lnTo>
                  <a:pt x="144513" y="103517"/>
                </a:lnTo>
                <a:lnTo>
                  <a:pt x="149682" y="99322"/>
                </a:lnTo>
                <a:lnTo>
                  <a:pt x="155033" y="95573"/>
                </a:lnTo>
                <a:lnTo>
                  <a:pt x="160506" y="92121"/>
                </a:lnTo>
                <a:lnTo>
                  <a:pt x="165106" y="88868"/>
                </a:lnTo>
                <a:lnTo>
                  <a:pt x="169126" y="85746"/>
                </a:lnTo>
                <a:lnTo>
                  <a:pt x="172758" y="82713"/>
                </a:lnTo>
                <a:lnTo>
                  <a:pt x="176132" y="79737"/>
                </a:lnTo>
                <a:lnTo>
                  <a:pt x="182421" y="73892"/>
                </a:lnTo>
                <a:lnTo>
                  <a:pt x="184480" y="71000"/>
                </a:lnTo>
                <a:lnTo>
                  <a:pt x="186766" y="65246"/>
                </a:lnTo>
                <a:lnTo>
                  <a:pt x="187375" y="60473"/>
                </a:lnTo>
                <a:lnTo>
                  <a:pt x="187782" y="54434"/>
                </a:lnTo>
                <a:lnTo>
                  <a:pt x="188354" y="37361"/>
                </a:lnTo>
                <a:lnTo>
                  <a:pt x="188434" y="33311"/>
                </a:lnTo>
                <a:lnTo>
                  <a:pt x="187536" y="29658"/>
                </a:lnTo>
                <a:lnTo>
                  <a:pt x="183996" y="23060"/>
                </a:lnTo>
                <a:lnTo>
                  <a:pt x="180767" y="19966"/>
                </a:lnTo>
                <a:lnTo>
                  <a:pt x="176709" y="16952"/>
                </a:lnTo>
                <a:lnTo>
                  <a:pt x="172098" y="13990"/>
                </a:lnTo>
                <a:lnTo>
                  <a:pt x="168072" y="11062"/>
                </a:lnTo>
                <a:lnTo>
                  <a:pt x="164436" y="8158"/>
                </a:lnTo>
                <a:lnTo>
                  <a:pt x="161059" y="5270"/>
                </a:lnTo>
                <a:lnTo>
                  <a:pt x="156902" y="3344"/>
                </a:lnTo>
                <a:lnTo>
                  <a:pt x="152227" y="2060"/>
                </a:lnTo>
                <a:lnTo>
                  <a:pt x="147204" y="1204"/>
                </a:lnTo>
                <a:lnTo>
                  <a:pt x="140046" y="634"/>
                </a:lnTo>
                <a:lnTo>
                  <a:pt x="131464" y="253"/>
                </a:lnTo>
                <a:lnTo>
                  <a:pt x="121933" y="0"/>
                </a:lnTo>
                <a:lnTo>
                  <a:pt x="113673" y="783"/>
                </a:lnTo>
                <a:lnTo>
                  <a:pt x="106263" y="2258"/>
                </a:lnTo>
                <a:lnTo>
                  <a:pt x="99417" y="4194"/>
                </a:lnTo>
                <a:lnTo>
                  <a:pt x="93901" y="6437"/>
                </a:lnTo>
                <a:lnTo>
                  <a:pt x="89270" y="8884"/>
                </a:lnTo>
                <a:lnTo>
                  <a:pt x="85231" y="11469"/>
                </a:lnTo>
                <a:lnTo>
                  <a:pt x="80634" y="15097"/>
                </a:lnTo>
                <a:lnTo>
                  <a:pt x="75663" y="19420"/>
                </a:lnTo>
                <a:lnTo>
                  <a:pt x="70444" y="24208"/>
                </a:lnTo>
                <a:lnTo>
                  <a:pt x="59567" y="34607"/>
                </a:lnTo>
                <a:lnTo>
                  <a:pt x="53998" y="40047"/>
                </a:lnTo>
                <a:lnTo>
                  <a:pt x="49334" y="46532"/>
                </a:lnTo>
                <a:lnTo>
                  <a:pt x="45272" y="53712"/>
                </a:lnTo>
                <a:lnTo>
                  <a:pt x="41611" y="61356"/>
                </a:lnTo>
                <a:lnTo>
                  <a:pt x="37266" y="72167"/>
                </a:lnTo>
                <a:lnTo>
                  <a:pt x="27358" y="99420"/>
                </a:lnTo>
                <a:lnTo>
                  <a:pt x="23001" y="114688"/>
                </a:lnTo>
                <a:lnTo>
                  <a:pt x="19144" y="130582"/>
                </a:lnTo>
                <a:lnTo>
                  <a:pt x="15620" y="146893"/>
                </a:lnTo>
                <a:lnTo>
                  <a:pt x="14223" y="160624"/>
                </a:lnTo>
                <a:lnTo>
                  <a:pt x="14245" y="172637"/>
                </a:lnTo>
                <a:lnTo>
                  <a:pt x="15212" y="183502"/>
                </a:lnTo>
                <a:lnTo>
                  <a:pt x="16809" y="194555"/>
                </a:lnTo>
                <a:lnTo>
                  <a:pt x="18826" y="205734"/>
                </a:lnTo>
                <a:lnTo>
                  <a:pt x="21123" y="216997"/>
                </a:lnTo>
                <a:lnTo>
                  <a:pt x="23607" y="225458"/>
                </a:lnTo>
                <a:lnTo>
                  <a:pt x="26216" y="232051"/>
                </a:lnTo>
                <a:lnTo>
                  <a:pt x="28907" y="237399"/>
                </a:lnTo>
                <a:lnTo>
                  <a:pt x="32606" y="242870"/>
                </a:lnTo>
                <a:lnTo>
                  <a:pt x="36978" y="248421"/>
                </a:lnTo>
                <a:lnTo>
                  <a:pt x="41797" y="254028"/>
                </a:lnTo>
                <a:lnTo>
                  <a:pt x="46914" y="258718"/>
                </a:lnTo>
                <a:lnTo>
                  <a:pt x="52231" y="262797"/>
                </a:lnTo>
                <a:lnTo>
                  <a:pt x="57681" y="266469"/>
                </a:lnTo>
                <a:lnTo>
                  <a:pt x="62266" y="268917"/>
                </a:lnTo>
                <a:lnTo>
                  <a:pt x="66276" y="270549"/>
                </a:lnTo>
                <a:lnTo>
                  <a:pt x="69902" y="271637"/>
                </a:lnTo>
                <a:lnTo>
                  <a:pt x="75176" y="272362"/>
                </a:lnTo>
                <a:lnTo>
                  <a:pt x="81550" y="272846"/>
                </a:lnTo>
                <a:lnTo>
                  <a:pt x="95299" y="273383"/>
                </a:lnTo>
                <a:lnTo>
                  <a:pt x="113750" y="273685"/>
                </a:lnTo>
                <a:lnTo>
                  <a:pt x="125486" y="273756"/>
                </a:lnTo>
                <a:lnTo>
                  <a:pt x="131282" y="272822"/>
                </a:lnTo>
                <a:lnTo>
                  <a:pt x="137052" y="271248"/>
                </a:lnTo>
                <a:lnTo>
                  <a:pt x="154305" y="2652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0"/>
          <p:cNvSpPr/>
          <p:nvPr/>
        </p:nvSpPr>
        <p:spPr>
          <a:xfrm>
            <a:off x="6321323" y="3417970"/>
            <a:ext cx="188062" cy="249534"/>
          </a:xfrm>
          <a:custGeom>
            <a:avLst/>
            <a:gdLst/>
            <a:ahLst/>
            <a:cxnLst/>
            <a:rect l="0" t="0" r="0" b="0"/>
            <a:pathLst>
              <a:path w="188062" h="249534">
                <a:moveTo>
                  <a:pt x="119481" y="11030"/>
                </a:moveTo>
                <a:lnTo>
                  <a:pt x="110380" y="1928"/>
                </a:lnTo>
                <a:lnTo>
                  <a:pt x="105794" y="200"/>
                </a:lnTo>
                <a:lnTo>
                  <a:pt x="100831" y="0"/>
                </a:lnTo>
                <a:lnTo>
                  <a:pt x="95618" y="819"/>
                </a:lnTo>
                <a:lnTo>
                  <a:pt x="91190" y="1365"/>
                </a:lnTo>
                <a:lnTo>
                  <a:pt x="87285" y="1729"/>
                </a:lnTo>
                <a:lnTo>
                  <a:pt x="83730" y="1972"/>
                </a:lnTo>
                <a:lnTo>
                  <a:pt x="80407" y="3086"/>
                </a:lnTo>
                <a:lnTo>
                  <a:pt x="77239" y="4781"/>
                </a:lnTo>
                <a:lnTo>
                  <a:pt x="74175" y="6864"/>
                </a:lnTo>
                <a:lnTo>
                  <a:pt x="70227" y="9205"/>
                </a:lnTo>
                <a:lnTo>
                  <a:pt x="65691" y="11718"/>
                </a:lnTo>
                <a:lnTo>
                  <a:pt x="60761" y="14346"/>
                </a:lnTo>
                <a:lnTo>
                  <a:pt x="56522" y="18003"/>
                </a:lnTo>
                <a:lnTo>
                  <a:pt x="52743" y="22346"/>
                </a:lnTo>
                <a:lnTo>
                  <a:pt x="49272" y="27146"/>
                </a:lnTo>
                <a:lnTo>
                  <a:pt x="46005" y="31299"/>
                </a:lnTo>
                <a:lnTo>
                  <a:pt x="42875" y="35020"/>
                </a:lnTo>
                <a:lnTo>
                  <a:pt x="39836" y="38453"/>
                </a:lnTo>
                <a:lnTo>
                  <a:pt x="35904" y="43600"/>
                </a:lnTo>
                <a:lnTo>
                  <a:pt x="31378" y="49888"/>
                </a:lnTo>
                <a:lnTo>
                  <a:pt x="26456" y="56938"/>
                </a:lnTo>
                <a:lnTo>
                  <a:pt x="22222" y="63543"/>
                </a:lnTo>
                <a:lnTo>
                  <a:pt x="18447" y="69851"/>
                </a:lnTo>
                <a:lnTo>
                  <a:pt x="14977" y="75961"/>
                </a:lnTo>
                <a:lnTo>
                  <a:pt x="11712" y="83845"/>
                </a:lnTo>
                <a:lnTo>
                  <a:pt x="8583" y="92911"/>
                </a:lnTo>
                <a:lnTo>
                  <a:pt x="5544" y="102765"/>
                </a:lnTo>
                <a:lnTo>
                  <a:pt x="3518" y="112191"/>
                </a:lnTo>
                <a:lnTo>
                  <a:pt x="2168" y="121333"/>
                </a:lnTo>
                <a:lnTo>
                  <a:pt x="1267" y="130285"/>
                </a:lnTo>
                <a:lnTo>
                  <a:pt x="667" y="140063"/>
                </a:lnTo>
                <a:lnTo>
                  <a:pt x="0" y="161088"/>
                </a:lnTo>
                <a:lnTo>
                  <a:pt x="775" y="170124"/>
                </a:lnTo>
                <a:lnTo>
                  <a:pt x="2244" y="178052"/>
                </a:lnTo>
                <a:lnTo>
                  <a:pt x="4176" y="185243"/>
                </a:lnTo>
                <a:lnTo>
                  <a:pt x="7368" y="192894"/>
                </a:lnTo>
                <a:lnTo>
                  <a:pt x="11402" y="200853"/>
                </a:lnTo>
                <a:lnTo>
                  <a:pt x="15996" y="209016"/>
                </a:lnTo>
                <a:lnTo>
                  <a:pt x="20964" y="216363"/>
                </a:lnTo>
                <a:lnTo>
                  <a:pt x="26181" y="223166"/>
                </a:lnTo>
                <a:lnTo>
                  <a:pt x="31564" y="229606"/>
                </a:lnTo>
                <a:lnTo>
                  <a:pt x="37057" y="233900"/>
                </a:lnTo>
                <a:lnTo>
                  <a:pt x="42624" y="236762"/>
                </a:lnTo>
                <a:lnTo>
                  <a:pt x="48241" y="238671"/>
                </a:lnTo>
                <a:lnTo>
                  <a:pt x="52938" y="240895"/>
                </a:lnTo>
                <a:lnTo>
                  <a:pt x="57022" y="243331"/>
                </a:lnTo>
                <a:lnTo>
                  <a:pt x="60697" y="245907"/>
                </a:lnTo>
                <a:lnTo>
                  <a:pt x="66004" y="247625"/>
                </a:lnTo>
                <a:lnTo>
                  <a:pt x="72400" y="248770"/>
                </a:lnTo>
                <a:lnTo>
                  <a:pt x="79521" y="249533"/>
                </a:lnTo>
                <a:lnTo>
                  <a:pt x="86174" y="249089"/>
                </a:lnTo>
                <a:lnTo>
                  <a:pt x="92514" y="247841"/>
                </a:lnTo>
                <a:lnTo>
                  <a:pt x="98646" y="246057"/>
                </a:lnTo>
                <a:lnTo>
                  <a:pt x="120928" y="238994"/>
                </a:lnTo>
                <a:lnTo>
                  <a:pt x="128066" y="235396"/>
                </a:lnTo>
                <a:lnTo>
                  <a:pt x="134729" y="231092"/>
                </a:lnTo>
                <a:lnTo>
                  <a:pt x="141077" y="226318"/>
                </a:lnTo>
                <a:lnTo>
                  <a:pt x="149118" y="221230"/>
                </a:lnTo>
                <a:lnTo>
                  <a:pt x="158290" y="215933"/>
                </a:lnTo>
                <a:lnTo>
                  <a:pt x="188061" y="199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1"/>
          <p:cNvSpPr/>
          <p:nvPr/>
        </p:nvSpPr>
        <p:spPr>
          <a:xfrm>
            <a:off x="6616124" y="3291840"/>
            <a:ext cx="73284" cy="428626"/>
          </a:xfrm>
          <a:custGeom>
            <a:avLst/>
            <a:gdLst/>
            <a:ahLst/>
            <a:cxnLst/>
            <a:rect l="0" t="0" r="0" b="0"/>
            <a:pathLst>
              <a:path w="73284" h="428626">
                <a:moveTo>
                  <a:pt x="13276" y="0"/>
                </a:moveTo>
                <a:lnTo>
                  <a:pt x="8725" y="9101"/>
                </a:lnTo>
                <a:lnTo>
                  <a:pt x="6491" y="18650"/>
                </a:lnTo>
                <a:lnTo>
                  <a:pt x="4545" y="31149"/>
                </a:lnTo>
                <a:lnTo>
                  <a:pt x="505" y="49404"/>
                </a:lnTo>
                <a:lnTo>
                  <a:pt x="0" y="63416"/>
                </a:lnTo>
                <a:lnTo>
                  <a:pt x="615" y="80377"/>
                </a:lnTo>
                <a:lnTo>
                  <a:pt x="1978" y="99304"/>
                </a:lnTo>
                <a:lnTo>
                  <a:pt x="3839" y="118590"/>
                </a:lnTo>
                <a:lnTo>
                  <a:pt x="8446" y="157799"/>
                </a:lnTo>
                <a:lnTo>
                  <a:pt x="11008" y="174732"/>
                </a:lnTo>
                <a:lnTo>
                  <a:pt x="13669" y="189830"/>
                </a:lnTo>
                <a:lnTo>
                  <a:pt x="16395" y="203706"/>
                </a:lnTo>
                <a:lnTo>
                  <a:pt x="18213" y="215814"/>
                </a:lnTo>
                <a:lnTo>
                  <a:pt x="19425" y="226743"/>
                </a:lnTo>
                <a:lnTo>
                  <a:pt x="20232" y="236887"/>
                </a:lnTo>
                <a:lnTo>
                  <a:pt x="21724" y="247460"/>
                </a:lnTo>
                <a:lnTo>
                  <a:pt x="23670" y="258318"/>
                </a:lnTo>
                <a:lnTo>
                  <a:pt x="25920" y="269367"/>
                </a:lnTo>
                <a:lnTo>
                  <a:pt x="28373" y="279590"/>
                </a:lnTo>
                <a:lnTo>
                  <a:pt x="30960" y="289263"/>
                </a:lnTo>
                <a:lnTo>
                  <a:pt x="33638" y="298570"/>
                </a:lnTo>
                <a:lnTo>
                  <a:pt x="36376" y="309536"/>
                </a:lnTo>
                <a:lnTo>
                  <a:pt x="41957" y="334421"/>
                </a:lnTo>
                <a:lnTo>
                  <a:pt x="45732" y="347725"/>
                </a:lnTo>
                <a:lnTo>
                  <a:pt x="50153" y="361357"/>
                </a:lnTo>
                <a:lnTo>
                  <a:pt x="55006" y="375207"/>
                </a:lnTo>
                <a:lnTo>
                  <a:pt x="58240" y="385393"/>
                </a:lnTo>
                <a:lnTo>
                  <a:pt x="60397" y="393136"/>
                </a:lnTo>
                <a:lnTo>
                  <a:pt x="61835" y="399250"/>
                </a:lnTo>
                <a:lnTo>
                  <a:pt x="63746" y="405232"/>
                </a:lnTo>
                <a:lnTo>
                  <a:pt x="65972" y="411125"/>
                </a:lnTo>
                <a:lnTo>
                  <a:pt x="73283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2"/>
          <p:cNvSpPr/>
          <p:nvPr/>
        </p:nvSpPr>
        <p:spPr>
          <a:xfrm>
            <a:off x="6513407" y="3429333"/>
            <a:ext cx="356024" cy="234823"/>
          </a:xfrm>
          <a:custGeom>
            <a:avLst/>
            <a:gdLst/>
            <a:ahLst/>
            <a:cxnLst/>
            <a:rect l="0" t="0" r="0" b="0"/>
            <a:pathLst>
              <a:path w="356024" h="234823">
                <a:moveTo>
                  <a:pt x="4550" y="85392"/>
                </a:moveTo>
                <a:lnTo>
                  <a:pt x="0" y="85392"/>
                </a:lnTo>
                <a:lnTo>
                  <a:pt x="10821" y="85392"/>
                </a:lnTo>
                <a:lnTo>
                  <a:pt x="20161" y="84439"/>
                </a:lnTo>
                <a:lnTo>
                  <a:pt x="45778" y="80841"/>
                </a:lnTo>
                <a:lnTo>
                  <a:pt x="57753" y="78548"/>
                </a:lnTo>
                <a:lnTo>
                  <a:pt x="68594" y="76066"/>
                </a:lnTo>
                <a:lnTo>
                  <a:pt x="78678" y="73460"/>
                </a:lnTo>
                <a:lnTo>
                  <a:pt x="92068" y="68865"/>
                </a:lnTo>
                <a:lnTo>
                  <a:pt x="107664" y="62944"/>
                </a:lnTo>
                <a:lnTo>
                  <a:pt x="124727" y="56139"/>
                </a:lnTo>
                <a:lnTo>
                  <a:pt x="141818" y="48745"/>
                </a:lnTo>
                <a:lnTo>
                  <a:pt x="176049" y="32909"/>
                </a:lnTo>
                <a:lnTo>
                  <a:pt x="193177" y="25638"/>
                </a:lnTo>
                <a:lnTo>
                  <a:pt x="210312" y="18886"/>
                </a:lnTo>
                <a:lnTo>
                  <a:pt x="227449" y="12480"/>
                </a:lnTo>
                <a:lnTo>
                  <a:pt x="242684" y="8209"/>
                </a:lnTo>
                <a:lnTo>
                  <a:pt x="256651" y="5362"/>
                </a:lnTo>
                <a:lnTo>
                  <a:pt x="279472" y="2198"/>
                </a:lnTo>
                <a:lnTo>
                  <a:pt x="286892" y="1354"/>
                </a:lnTo>
                <a:lnTo>
                  <a:pt x="297675" y="416"/>
                </a:lnTo>
                <a:lnTo>
                  <a:pt x="305643" y="0"/>
                </a:lnTo>
                <a:lnTo>
                  <a:pt x="309102" y="841"/>
                </a:lnTo>
                <a:lnTo>
                  <a:pt x="315483" y="4316"/>
                </a:lnTo>
                <a:lnTo>
                  <a:pt x="321495" y="11576"/>
                </a:lnTo>
                <a:lnTo>
                  <a:pt x="324432" y="16178"/>
                </a:lnTo>
                <a:lnTo>
                  <a:pt x="326390" y="21152"/>
                </a:lnTo>
                <a:lnTo>
                  <a:pt x="327694" y="26373"/>
                </a:lnTo>
                <a:lnTo>
                  <a:pt x="328565" y="31758"/>
                </a:lnTo>
                <a:lnTo>
                  <a:pt x="329145" y="39158"/>
                </a:lnTo>
                <a:lnTo>
                  <a:pt x="329531" y="47902"/>
                </a:lnTo>
                <a:lnTo>
                  <a:pt x="330076" y="75871"/>
                </a:lnTo>
                <a:lnTo>
                  <a:pt x="330260" y="110922"/>
                </a:lnTo>
                <a:lnTo>
                  <a:pt x="331227" y="123367"/>
                </a:lnTo>
                <a:lnTo>
                  <a:pt x="332825" y="138331"/>
                </a:lnTo>
                <a:lnTo>
                  <a:pt x="334843" y="154974"/>
                </a:lnTo>
                <a:lnTo>
                  <a:pt x="335235" y="167023"/>
                </a:lnTo>
                <a:lnTo>
                  <a:pt x="334544" y="176007"/>
                </a:lnTo>
                <a:lnTo>
                  <a:pt x="333131" y="182950"/>
                </a:lnTo>
                <a:lnTo>
                  <a:pt x="333142" y="189483"/>
                </a:lnTo>
                <a:lnTo>
                  <a:pt x="334101" y="195743"/>
                </a:lnTo>
                <a:lnTo>
                  <a:pt x="335693" y="201822"/>
                </a:lnTo>
                <a:lnTo>
                  <a:pt x="337707" y="206827"/>
                </a:lnTo>
                <a:lnTo>
                  <a:pt x="340002" y="211116"/>
                </a:lnTo>
                <a:lnTo>
                  <a:pt x="344140" y="218421"/>
                </a:lnTo>
                <a:lnTo>
                  <a:pt x="345978" y="224843"/>
                </a:lnTo>
                <a:lnTo>
                  <a:pt x="349336" y="230873"/>
                </a:lnTo>
                <a:lnTo>
                  <a:pt x="351565" y="233814"/>
                </a:lnTo>
                <a:lnTo>
                  <a:pt x="353051" y="234822"/>
                </a:lnTo>
                <a:lnTo>
                  <a:pt x="354042" y="234542"/>
                </a:lnTo>
                <a:lnTo>
                  <a:pt x="356023" y="2311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3"/>
          <p:cNvSpPr/>
          <p:nvPr/>
        </p:nvSpPr>
        <p:spPr>
          <a:xfrm>
            <a:off x="6817994" y="3326129"/>
            <a:ext cx="8574" cy="17147"/>
          </a:xfrm>
          <a:custGeom>
            <a:avLst/>
            <a:gdLst/>
            <a:ahLst/>
            <a:cxnLst/>
            <a:rect l="0" t="0" r="0" b="0"/>
            <a:pathLst>
              <a:path w="8574" h="17147">
                <a:moveTo>
                  <a:pt x="8573" y="17146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4"/>
          <p:cNvSpPr/>
          <p:nvPr/>
        </p:nvSpPr>
        <p:spPr>
          <a:xfrm>
            <a:off x="6938009" y="3412008"/>
            <a:ext cx="247763" cy="248356"/>
          </a:xfrm>
          <a:custGeom>
            <a:avLst/>
            <a:gdLst/>
            <a:ahLst/>
            <a:cxnLst/>
            <a:rect l="0" t="0" r="0" b="0"/>
            <a:pathLst>
              <a:path w="247763" h="248356">
                <a:moveTo>
                  <a:pt x="51435" y="8419"/>
                </a:moveTo>
                <a:lnTo>
                  <a:pt x="51435" y="103400"/>
                </a:lnTo>
                <a:lnTo>
                  <a:pt x="50483" y="111745"/>
                </a:lnTo>
                <a:lnTo>
                  <a:pt x="48896" y="120165"/>
                </a:lnTo>
                <a:lnTo>
                  <a:pt x="46884" y="128637"/>
                </a:lnTo>
                <a:lnTo>
                  <a:pt x="45544" y="136189"/>
                </a:lnTo>
                <a:lnTo>
                  <a:pt x="44650" y="143129"/>
                </a:lnTo>
                <a:lnTo>
                  <a:pt x="44055" y="149661"/>
                </a:lnTo>
                <a:lnTo>
                  <a:pt x="44610" y="155920"/>
                </a:lnTo>
                <a:lnTo>
                  <a:pt x="45932" y="161999"/>
                </a:lnTo>
                <a:lnTo>
                  <a:pt x="47767" y="167955"/>
                </a:lnTo>
                <a:lnTo>
                  <a:pt x="52345" y="184734"/>
                </a:lnTo>
                <a:lnTo>
                  <a:pt x="54900" y="194542"/>
                </a:lnTo>
                <a:lnTo>
                  <a:pt x="57555" y="202986"/>
                </a:lnTo>
                <a:lnTo>
                  <a:pt x="60277" y="210520"/>
                </a:lnTo>
                <a:lnTo>
                  <a:pt x="63045" y="217449"/>
                </a:lnTo>
                <a:lnTo>
                  <a:pt x="65843" y="223972"/>
                </a:lnTo>
                <a:lnTo>
                  <a:pt x="71491" y="236300"/>
                </a:lnTo>
                <a:lnTo>
                  <a:pt x="74331" y="240350"/>
                </a:lnTo>
                <a:lnTo>
                  <a:pt x="77177" y="243050"/>
                </a:lnTo>
                <a:lnTo>
                  <a:pt x="80026" y="244850"/>
                </a:lnTo>
                <a:lnTo>
                  <a:pt x="85733" y="246849"/>
                </a:lnTo>
                <a:lnTo>
                  <a:pt x="92396" y="247738"/>
                </a:lnTo>
                <a:lnTo>
                  <a:pt x="96840" y="247975"/>
                </a:lnTo>
                <a:lnTo>
                  <a:pt x="109656" y="248308"/>
                </a:lnTo>
                <a:lnTo>
                  <a:pt x="113110" y="248355"/>
                </a:lnTo>
                <a:lnTo>
                  <a:pt x="118269" y="246482"/>
                </a:lnTo>
                <a:lnTo>
                  <a:pt x="124566" y="243327"/>
                </a:lnTo>
                <a:lnTo>
                  <a:pt x="131622" y="239320"/>
                </a:lnTo>
                <a:lnTo>
                  <a:pt x="139183" y="231885"/>
                </a:lnTo>
                <a:lnTo>
                  <a:pt x="147081" y="222167"/>
                </a:lnTo>
                <a:lnTo>
                  <a:pt x="155205" y="210925"/>
                </a:lnTo>
                <a:lnTo>
                  <a:pt x="163478" y="201526"/>
                </a:lnTo>
                <a:lnTo>
                  <a:pt x="171850" y="193354"/>
                </a:lnTo>
                <a:lnTo>
                  <a:pt x="180290" y="186001"/>
                </a:lnTo>
                <a:lnTo>
                  <a:pt x="186868" y="179195"/>
                </a:lnTo>
                <a:lnTo>
                  <a:pt x="192206" y="172752"/>
                </a:lnTo>
                <a:lnTo>
                  <a:pt x="196718" y="166552"/>
                </a:lnTo>
                <a:lnTo>
                  <a:pt x="221271" y="130521"/>
                </a:lnTo>
                <a:lnTo>
                  <a:pt x="228476" y="119348"/>
                </a:lnTo>
                <a:lnTo>
                  <a:pt x="234233" y="109994"/>
                </a:lnTo>
                <a:lnTo>
                  <a:pt x="239023" y="101853"/>
                </a:lnTo>
                <a:lnTo>
                  <a:pt x="242216" y="93569"/>
                </a:lnTo>
                <a:lnTo>
                  <a:pt x="244345" y="85188"/>
                </a:lnTo>
                <a:lnTo>
                  <a:pt x="245765" y="76743"/>
                </a:lnTo>
                <a:lnTo>
                  <a:pt x="246711" y="69208"/>
                </a:lnTo>
                <a:lnTo>
                  <a:pt x="247342" y="62281"/>
                </a:lnTo>
                <a:lnTo>
                  <a:pt x="247762" y="55757"/>
                </a:lnTo>
                <a:lnTo>
                  <a:pt x="247090" y="49503"/>
                </a:lnTo>
                <a:lnTo>
                  <a:pt x="245689" y="43428"/>
                </a:lnTo>
                <a:lnTo>
                  <a:pt x="243803" y="37474"/>
                </a:lnTo>
                <a:lnTo>
                  <a:pt x="241593" y="32551"/>
                </a:lnTo>
                <a:lnTo>
                  <a:pt x="239167" y="28317"/>
                </a:lnTo>
                <a:lnTo>
                  <a:pt x="236598" y="24542"/>
                </a:lnTo>
                <a:lnTo>
                  <a:pt x="232980" y="21073"/>
                </a:lnTo>
                <a:lnTo>
                  <a:pt x="228662" y="17807"/>
                </a:lnTo>
                <a:lnTo>
                  <a:pt x="223879" y="14678"/>
                </a:lnTo>
                <a:lnTo>
                  <a:pt x="218785" y="11639"/>
                </a:lnTo>
                <a:lnTo>
                  <a:pt x="213485" y="8661"/>
                </a:lnTo>
                <a:lnTo>
                  <a:pt x="208045" y="5723"/>
                </a:lnTo>
                <a:lnTo>
                  <a:pt x="202515" y="3764"/>
                </a:lnTo>
                <a:lnTo>
                  <a:pt x="196922" y="2458"/>
                </a:lnTo>
                <a:lnTo>
                  <a:pt x="191289" y="1588"/>
                </a:lnTo>
                <a:lnTo>
                  <a:pt x="184677" y="1007"/>
                </a:lnTo>
                <a:lnTo>
                  <a:pt x="177410" y="620"/>
                </a:lnTo>
                <a:lnTo>
                  <a:pt x="161717" y="191"/>
                </a:lnTo>
                <a:lnTo>
                  <a:pt x="145217" y="0"/>
                </a:lnTo>
                <a:lnTo>
                  <a:pt x="136817" y="901"/>
                </a:lnTo>
                <a:lnTo>
                  <a:pt x="128359" y="2454"/>
                </a:lnTo>
                <a:lnTo>
                  <a:pt x="119864" y="4443"/>
                </a:lnTo>
                <a:lnTo>
                  <a:pt x="111342" y="6721"/>
                </a:lnTo>
                <a:lnTo>
                  <a:pt x="94253" y="11792"/>
                </a:lnTo>
                <a:lnTo>
                  <a:pt x="83791" y="15430"/>
                </a:lnTo>
                <a:lnTo>
                  <a:pt x="59466" y="24552"/>
                </a:lnTo>
                <a:lnTo>
                  <a:pt x="48216" y="29652"/>
                </a:lnTo>
                <a:lnTo>
                  <a:pt x="37859" y="34957"/>
                </a:lnTo>
                <a:lnTo>
                  <a:pt x="0" y="598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85"/>
          <p:cNvSpPr/>
          <p:nvPr/>
        </p:nvSpPr>
        <p:spPr>
          <a:xfrm>
            <a:off x="7246619" y="3352788"/>
            <a:ext cx="488634" cy="278312"/>
          </a:xfrm>
          <a:custGeom>
            <a:avLst/>
            <a:gdLst/>
            <a:ahLst/>
            <a:cxnLst/>
            <a:rect l="0" t="0" r="0" b="0"/>
            <a:pathLst>
              <a:path w="488634" h="278312">
                <a:moveTo>
                  <a:pt x="0" y="16204"/>
                </a:moveTo>
                <a:lnTo>
                  <a:pt x="13653" y="29857"/>
                </a:lnTo>
                <a:lnTo>
                  <a:pt x="17674" y="34831"/>
                </a:lnTo>
                <a:lnTo>
                  <a:pt x="22143" y="42898"/>
                </a:lnTo>
                <a:lnTo>
                  <a:pt x="29210" y="57345"/>
                </a:lnTo>
                <a:lnTo>
                  <a:pt x="30904" y="62681"/>
                </a:lnTo>
                <a:lnTo>
                  <a:pt x="32033" y="68144"/>
                </a:lnTo>
                <a:lnTo>
                  <a:pt x="32786" y="73691"/>
                </a:lnTo>
                <a:lnTo>
                  <a:pt x="38396" y="122455"/>
                </a:lnTo>
                <a:lnTo>
                  <a:pt x="39885" y="141330"/>
                </a:lnTo>
                <a:lnTo>
                  <a:pt x="40878" y="159629"/>
                </a:lnTo>
                <a:lnTo>
                  <a:pt x="42275" y="205068"/>
                </a:lnTo>
                <a:lnTo>
                  <a:pt x="42471" y="216408"/>
                </a:lnTo>
                <a:lnTo>
                  <a:pt x="43554" y="226826"/>
                </a:lnTo>
                <a:lnTo>
                  <a:pt x="45229" y="236629"/>
                </a:lnTo>
                <a:lnTo>
                  <a:pt x="47297" y="246021"/>
                </a:lnTo>
                <a:lnTo>
                  <a:pt x="48677" y="254188"/>
                </a:lnTo>
                <a:lnTo>
                  <a:pt x="49596" y="261538"/>
                </a:lnTo>
                <a:lnTo>
                  <a:pt x="50210" y="268342"/>
                </a:lnTo>
                <a:lnTo>
                  <a:pt x="51571" y="272879"/>
                </a:lnTo>
                <a:lnTo>
                  <a:pt x="53430" y="275903"/>
                </a:lnTo>
                <a:lnTo>
                  <a:pt x="55623" y="277919"/>
                </a:lnTo>
                <a:lnTo>
                  <a:pt x="57085" y="278311"/>
                </a:lnTo>
                <a:lnTo>
                  <a:pt x="58059" y="277619"/>
                </a:lnTo>
                <a:lnTo>
                  <a:pt x="58709" y="276206"/>
                </a:lnTo>
                <a:lnTo>
                  <a:pt x="59623" y="269666"/>
                </a:lnTo>
                <a:lnTo>
                  <a:pt x="59837" y="261886"/>
                </a:lnTo>
                <a:lnTo>
                  <a:pt x="59894" y="257145"/>
                </a:lnTo>
                <a:lnTo>
                  <a:pt x="58980" y="250174"/>
                </a:lnTo>
                <a:lnTo>
                  <a:pt x="57418" y="241717"/>
                </a:lnTo>
                <a:lnTo>
                  <a:pt x="55423" y="232268"/>
                </a:lnTo>
                <a:lnTo>
                  <a:pt x="55046" y="223112"/>
                </a:lnTo>
                <a:lnTo>
                  <a:pt x="55748" y="214150"/>
                </a:lnTo>
                <a:lnTo>
                  <a:pt x="63718" y="165583"/>
                </a:lnTo>
                <a:lnTo>
                  <a:pt x="68196" y="150080"/>
                </a:lnTo>
                <a:lnTo>
                  <a:pt x="74039" y="134030"/>
                </a:lnTo>
                <a:lnTo>
                  <a:pt x="80793" y="117614"/>
                </a:lnTo>
                <a:lnTo>
                  <a:pt x="89105" y="101908"/>
                </a:lnTo>
                <a:lnTo>
                  <a:pt x="98455" y="86676"/>
                </a:lnTo>
                <a:lnTo>
                  <a:pt x="108500" y="71758"/>
                </a:lnTo>
                <a:lnTo>
                  <a:pt x="118053" y="59907"/>
                </a:lnTo>
                <a:lnTo>
                  <a:pt x="127280" y="50102"/>
                </a:lnTo>
                <a:lnTo>
                  <a:pt x="136289" y="41660"/>
                </a:lnTo>
                <a:lnTo>
                  <a:pt x="144199" y="35080"/>
                </a:lnTo>
                <a:lnTo>
                  <a:pt x="151378" y="29740"/>
                </a:lnTo>
                <a:lnTo>
                  <a:pt x="181138" y="9776"/>
                </a:lnTo>
                <a:lnTo>
                  <a:pt x="189339" y="6204"/>
                </a:lnTo>
                <a:lnTo>
                  <a:pt x="197663" y="3822"/>
                </a:lnTo>
                <a:lnTo>
                  <a:pt x="206071" y="2235"/>
                </a:lnTo>
                <a:lnTo>
                  <a:pt x="220492" y="470"/>
                </a:lnTo>
                <a:lnTo>
                  <a:pt x="227005" y="0"/>
                </a:lnTo>
                <a:lnTo>
                  <a:pt x="239321" y="2017"/>
                </a:lnTo>
                <a:lnTo>
                  <a:pt x="250193" y="6089"/>
                </a:lnTo>
                <a:lnTo>
                  <a:pt x="258200" y="11073"/>
                </a:lnTo>
                <a:lnTo>
                  <a:pt x="261669" y="15641"/>
                </a:lnTo>
                <a:lnTo>
                  <a:pt x="264934" y="21544"/>
                </a:lnTo>
                <a:lnTo>
                  <a:pt x="271101" y="34770"/>
                </a:lnTo>
                <a:lnTo>
                  <a:pt x="277017" y="46998"/>
                </a:lnTo>
                <a:lnTo>
                  <a:pt x="278024" y="53878"/>
                </a:lnTo>
                <a:lnTo>
                  <a:pt x="277742" y="61323"/>
                </a:lnTo>
                <a:lnTo>
                  <a:pt x="262590" y="162382"/>
                </a:lnTo>
                <a:lnTo>
                  <a:pt x="260785" y="176521"/>
                </a:lnTo>
                <a:lnTo>
                  <a:pt x="259582" y="188805"/>
                </a:lnTo>
                <a:lnTo>
                  <a:pt x="258780" y="199851"/>
                </a:lnTo>
                <a:lnTo>
                  <a:pt x="257888" y="217205"/>
                </a:lnTo>
                <a:lnTo>
                  <a:pt x="257651" y="224500"/>
                </a:lnTo>
                <a:lnTo>
                  <a:pt x="258446" y="230315"/>
                </a:lnTo>
                <a:lnTo>
                  <a:pt x="259927" y="235145"/>
                </a:lnTo>
                <a:lnTo>
                  <a:pt x="264114" y="243051"/>
                </a:lnTo>
                <a:lnTo>
                  <a:pt x="269150" y="249740"/>
                </a:lnTo>
                <a:lnTo>
                  <a:pt x="277103" y="255888"/>
                </a:lnTo>
                <a:lnTo>
                  <a:pt x="286035" y="260842"/>
                </a:lnTo>
                <a:lnTo>
                  <a:pt x="293180" y="263045"/>
                </a:lnTo>
                <a:lnTo>
                  <a:pt x="307107" y="264285"/>
                </a:lnTo>
                <a:lnTo>
                  <a:pt x="320325" y="262035"/>
                </a:lnTo>
                <a:lnTo>
                  <a:pt x="334772" y="257860"/>
                </a:lnTo>
                <a:lnTo>
                  <a:pt x="347543" y="252829"/>
                </a:lnTo>
                <a:lnTo>
                  <a:pt x="355520" y="249202"/>
                </a:lnTo>
                <a:lnTo>
                  <a:pt x="374545" y="240091"/>
                </a:lnTo>
                <a:lnTo>
                  <a:pt x="388762" y="234042"/>
                </a:lnTo>
                <a:lnTo>
                  <a:pt x="439463" y="213781"/>
                </a:lnTo>
                <a:lnTo>
                  <a:pt x="451090" y="208882"/>
                </a:lnTo>
                <a:lnTo>
                  <a:pt x="488633" y="196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86"/>
          <p:cNvSpPr/>
          <p:nvPr/>
        </p:nvSpPr>
        <p:spPr>
          <a:xfrm>
            <a:off x="5857875" y="4029075"/>
            <a:ext cx="102619" cy="477864"/>
          </a:xfrm>
          <a:custGeom>
            <a:avLst/>
            <a:gdLst/>
            <a:ahLst/>
            <a:cxnLst/>
            <a:rect l="0" t="0" r="0" b="0"/>
            <a:pathLst>
              <a:path w="102619" h="477864">
                <a:moveTo>
                  <a:pt x="0" y="0"/>
                </a:moveTo>
                <a:lnTo>
                  <a:pt x="4550" y="13652"/>
                </a:lnTo>
                <a:lnTo>
                  <a:pt x="6843" y="24341"/>
                </a:lnTo>
                <a:lnTo>
                  <a:pt x="9325" y="38135"/>
                </a:lnTo>
                <a:lnTo>
                  <a:pt x="11931" y="53998"/>
                </a:lnTo>
                <a:lnTo>
                  <a:pt x="13669" y="68384"/>
                </a:lnTo>
                <a:lnTo>
                  <a:pt x="14828" y="81784"/>
                </a:lnTo>
                <a:lnTo>
                  <a:pt x="15600" y="94527"/>
                </a:lnTo>
                <a:lnTo>
                  <a:pt x="17067" y="106833"/>
                </a:lnTo>
                <a:lnTo>
                  <a:pt x="18998" y="118847"/>
                </a:lnTo>
                <a:lnTo>
                  <a:pt x="28941" y="170055"/>
                </a:lnTo>
                <a:lnTo>
                  <a:pt x="36993" y="205437"/>
                </a:lnTo>
                <a:lnTo>
                  <a:pt x="53133" y="272037"/>
                </a:lnTo>
                <a:lnTo>
                  <a:pt x="71623" y="341800"/>
                </a:lnTo>
                <a:lnTo>
                  <a:pt x="77276" y="365979"/>
                </a:lnTo>
                <a:lnTo>
                  <a:pt x="81997" y="388766"/>
                </a:lnTo>
                <a:lnTo>
                  <a:pt x="86097" y="410625"/>
                </a:lnTo>
                <a:lnTo>
                  <a:pt x="89783" y="428055"/>
                </a:lnTo>
                <a:lnTo>
                  <a:pt x="93193" y="442533"/>
                </a:lnTo>
                <a:lnTo>
                  <a:pt x="102303" y="477863"/>
                </a:lnTo>
                <a:lnTo>
                  <a:pt x="102492" y="477643"/>
                </a:lnTo>
                <a:lnTo>
                  <a:pt x="102618" y="476544"/>
                </a:lnTo>
                <a:lnTo>
                  <a:pt x="85725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7"/>
          <p:cNvSpPr/>
          <p:nvPr/>
        </p:nvSpPr>
        <p:spPr>
          <a:xfrm>
            <a:off x="5823584" y="4012467"/>
            <a:ext cx="278638" cy="246326"/>
          </a:xfrm>
          <a:custGeom>
            <a:avLst/>
            <a:gdLst/>
            <a:ahLst/>
            <a:cxnLst/>
            <a:rect l="0" t="0" r="0" b="0"/>
            <a:pathLst>
              <a:path w="278638" h="246326">
                <a:moveTo>
                  <a:pt x="0" y="162340"/>
                </a:moveTo>
                <a:lnTo>
                  <a:pt x="0" y="144137"/>
                </a:lnTo>
                <a:lnTo>
                  <a:pt x="953" y="135917"/>
                </a:lnTo>
                <a:lnTo>
                  <a:pt x="2541" y="127580"/>
                </a:lnTo>
                <a:lnTo>
                  <a:pt x="4552" y="119164"/>
                </a:lnTo>
                <a:lnTo>
                  <a:pt x="5892" y="111649"/>
                </a:lnTo>
                <a:lnTo>
                  <a:pt x="6786" y="104734"/>
                </a:lnTo>
                <a:lnTo>
                  <a:pt x="7382" y="98218"/>
                </a:lnTo>
                <a:lnTo>
                  <a:pt x="9684" y="91017"/>
                </a:lnTo>
                <a:lnTo>
                  <a:pt x="13124" y="83359"/>
                </a:lnTo>
                <a:lnTo>
                  <a:pt x="27781" y="55087"/>
                </a:lnTo>
                <a:lnTo>
                  <a:pt x="31856" y="49881"/>
                </a:lnTo>
                <a:lnTo>
                  <a:pt x="36478" y="45457"/>
                </a:lnTo>
                <a:lnTo>
                  <a:pt x="41463" y="41556"/>
                </a:lnTo>
                <a:lnTo>
                  <a:pt x="47645" y="37050"/>
                </a:lnTo>
                <a:lnTo>
                  <a:pt x="62133" y="26963"/>
                </a:lnTo>
                <a:lnTo>
                  <a:pt x="69997" y="22559"/>
                </a:lnTo>
                <a:lnTo>
                  <a:pt x="78098" y="18670"/>
                </a:lnTo>
                <a:lnTo>
                  <a:pt x="86356" y="15125"/>
                </a:lnTo>
                <a:lnTo>
                  <a:pt x="94717" y="11809"/>
                </a:lnTo>
                <a:lnTo>
                  <a:pt x="111630" y="5585"/>
                </a:lnTo>
                <a:lnTo>
                  <a:pt x="120140" y="3544"/>
                </a:lnTo>
                <a:lnTo>
                  <a:pt x="128671" y="2184"/>
                </a:lnTo>
                <a:lnTo>
                  <a:pt x="137216" y="1277"/>
                </a:lnTo>
                <a:lnTo>
                  <a:pt x="145770" y="672"/>
                </a:lnTo>
                <a:lnTo>
                  <a:pt x="154330" y="269"/>
                </a:lnTo>
                <a:lnTo>
                  <a:pt x="162895" y="0"/>
                </a:lnTo>
                <a:lnTo>
                  <a:pt x="171462" y="774"/>
                </a:lnTo>
                <a:lnTo>
                  <a:pt x="180030" y="2242"/>
                </a:lnTo>
                <a:lnTo>
                  <a:pt x="188601" y="4173"/>
                </a:lnTo>
                <a:lnTo>
                  <a:pt x="196219" y="5460"/>
                </a:lnTo>
                <a:lnTo>
                  <a:pt x="203203" y="6319"/>
                </a:lnTo>
                <a:lnTo>
                  <a:pt x="209764" y="6891"/>
                </a:lnTo>
                <a:lnTo>
                  <a:pt x="216995" y="9177"/>
                </a:lnTo>
                <a:lnTo>
                  <a:pt x="224674" y="12607"/>
                </a:lnTo>
                <a:lnTo>
                  <a:pt x="232650" y="16798"/>
                </a:lnTo>
                <a:lnTo>
                  <a:pt x="238920" y="20544"/>
                </a:lnTo>
                <a:lnTo>
                  <a:pt x="244053" y="23995"/>
                </a:lnTo>
                <a:lnTo>
                  <a:pt x="248427" y="27247"/>
                </a:lnTo>
                <a:lnTo>
                  <a:pt x="253248" y="31321"/>
                </a:lnTo>
                <a:lnTo>
                  <a:pt x="258368" y="35942"/>
                </a:lnTo>
                <a:lnTo>
                  <a:pt x="263685" y="40927"/>
                </a:lnTo>
                <a:lnTo>
                  <a:pt x="267230" y="46155"/>
                </a:lnTo>
                <a:lnTo>
                  <a:pt x="269594" y="51546"/>
                </a:lnTo>
                <a:lnTo>
                  <a:pt x="271169" y="57045"/>
                </a:lnTo>
                <a:lnTo>
                  <a:pt x="273172" y="62616"/>
                </a:lnTo>
                <a:lnTo>
                  <a:pt x="275460" y="68235"/>
                </a:lnTo>
                <a:lnTo>
                  <a:pt x="277938" y="73886"/>
                </a:lnTo>
                <a:lnTo>
                  <a:pt x="278637" y="79558"/>
                </a:lnTo>
                <a:lnTo>
                  <a:pt x="278150" y="85245"/>
                </a:lnTo>
                <a:lnTo>
                  <a:pt x="276874" y="90941"/>
                </a:lnTo>
                <a:lnTo>
                  <a:pt x="276023" y="97595"/>
                </a:lnTo>
                <a:lnTo>
                  <a:pt x="275455" y="104890"/>
                </a:lnTo>
                <a:lnTo>
                  <a:pt x="275077" y="112610"/>
                </a:lnTo>
                <a:lnTo>
                  <a:pt x="272920" y="119662"/>
                </a:lnTo>
                <a:lnTo>
                  <a:pt x="269577" y="126268"/>
                </a:lnTo>
                <a:lnTo>
                  <a:pt x="265443" y="132577"/>
                </a:lnTo>
                <a:lnTo>
                  <a:pt x="261735" y="138688"/>
                </a:lnTo>
                <a:lnTo>
                  <a:pt x="258310" y="144667"/>
                </a:lnTo>
                <a:lnTo>
                  <a:pt x="255074" y="150558"/>
                </a:lnTo>
                <a:lnTo>
                  <a:pt x="250060" y="157343"/>
                </a:lnTo>
                <a:lnTo>
                  <a:pt x="243859" y="164724"/>
                </a:lnTo>
                <a:lnTo>
                  <a:pt x="236868" y="172501"/>
                </a:lnTo>
                <a:lnTo>
                  <a:pt x="224020" y="186224"/>
                </a:lnTo>
                <a:lnTo>
                  <a:pt x="217927" y="192550"/>
                </a:lnTo>
                <a:lnTo>
                  <a:pt x="211007" y="198672"/>
                </a:lnTo>
                <a:lnTo>
                  <a:pt x="203537" y="204659"/>
                </a:lnTo>
                <a:lnTo>
                  <a:pt x="195699" y="210555"/>
                </a:lnTo>
                <a:lnTo>
                  <a:pt x="187616" y="215439"/>
                </a:lnTo>
                <a:lnTo>
                  <a:pt x="179370" y="219647"/>
                </a:lnTo>
                <a:lnTo>
                  <a:pt x="171015" y="223405"/>
                </a:lnTo>
                <a:lnTo>
                  <a:pt x="162588" y="226862"/>
                </a:lnTo>
                <a:lnTo>
                  <a:pt x="154112" y="230120"/>
                </a:lnTo>
                <a:lnTo>
                  <a:pt x="145604" y="233244"/>
                </a:lnTo>
                <a:lnTo>
                  <a:pt x="138027" y="236279"/>
                </a:lnTo>
                <a:lnTo>
                  <a:pt x="131071" y="239256"/>
                </a:lnTo>
                <a:lnTo>
                  <a:pt x="124528" y="242192"/>
                </a:lnTo>
                <a:lnTo>
                  <a:pt x="118262" y="244150"/>
                </a:lnTo>
                <a:lnTo>
                  <a:pt x="112179" y="245455"/>
                </a:lnTo>
                <a:lnTo>
                  <a:pt x="106219" y="246325"/>
                </a:lnTo>
                <a:lnTo>
                  <a:pt x="100340" y="245952"/>
                </a:lnTo>
                <a:lnTo>
                  <a:pt x="94516" y="244752"/>
                </a:lnTo>
                <a:lnTo>
                  <a:pt x="88728" y="242999"/>
                </a:lnTo>
                <a:lnTo>
                  <a:pt x="83917" y="241830"/>
                </a:lnTo>
                <a:lnTo>
                  <a:pt x="76032" y="240532"/>
                </a:lnTo>
                <a:lnTo>
                  <a:pt x="72596" y="239233"/>
                </a:lnTo>
                <a:lnTo>
                  <a:pt x="66237" y="235250"/>
                </a:lnTo>
                <a:lnTo>
                  <a:pt x="60237" y="230305"/>
                </a:lnTo>
                <a:lnTo>
                  <a:pt x="51436" y="2223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88"/>
          <p:cNvSpPr/>
          <p:nvPr/>
        </p:nvSpPr>
        <p:spPr>
          <a:xfrm>
            <a:off x="6184272" y="3986269"/>
            <a:ext cx="247961" cy="243910"/>
          </a:xfrm>
          <a:custGeom>
            <a:avLst/>
            <a:gdLst/>
            <a:ahLst/>
            <a:cxnLst/>
            <a:rect l="0" t="0" r="0" b="0"/>
            <a:pathLst>
              <a:path w="247961" h="243910">
                <a:moveTo>
                  <a:pt x="136518" y="59951"/>
                </a:moveTo>
                <a:lnTo>
                  <a:pt x="148449" y="36087"/>
                </a:lnTo>
                <a:lnTo>
                  <a:pt x="150187" y="30707"/>
                </a:lnTo>
                <a:lnTo>
                  <a:pt x="151346" y="25215"/>
                </a:lnTo>
                <a:lnTo>
                  <a:pt x="152118" y="19648"/>
                </a:lnTo>
                <a:lnTo>
                  <a:pt x="152633" y="14985"/>
                </a:lnTo>
                <a:lnTo>
                  <a:pt x="152976" y="10923"/>
                </a:lnTo>
                <a:lnTo>
                  <a:pt x="153527" y="2112"/>
                </a:lnTo>
                <a:lnTo>
                  <a:pt x="152620" y="1389"/>
                </a:lnTo>
                <a:lnTo>
                  <a:pt x="149072" y="586"/>
                </a:lnTo>
                <a:lnTo>
                  <a:pt x="141780" y="229"/>
                </a:lnTo>
                <a:lnTo>
                  <a:pt x="126964" y="28"/>
                </a:lnTo>
                <a:lnTo>
                  <a:pt x="121576" y="0"/>
                </a:lnTo>
                <a:lnTo>
                  <a:pt x="116079" y="1886"/>
                </a:lnTo>
                <a:lnTo>
                  <a:pt x="110510" y="5048"/>
                </a:lnTo>
                <a:lnTo>
                  <a:pt x="98288" y="13642"/>
                </a:lnTo>
                <a:lnTo>
                  <a:pt x="83332" y="23812"/>
                </a:lnTo>
                <a:lnTo>
                  <a:pt x="76295" y="29190"/>
                </a:lnTo>
                <a:lnTo>
                  <a:pt x="69700" y="34682"/>
                </a:lnTo>
                <a:lnTo>
                  <a:pt x="63397" y="40247"/>
                </a:lnTo>
                <a:lnTo>
                  <a:pt x="58243" y="45862"/>
                </a:lnTo>
                <a:lnTo>
                  <a:pt x="53855" y="51511"/>
                </a:lnTo>
                <a:lnTo>
                  <a:pt x="35416" y="78815"/>
                </a:lnTo>
                <a:lnTo>
                  <a:pt x="30064" y="89672"/>
                </a:lnTo>
                <a:lnTo>
                  <a:pt x="24592" y="102625"/>
                </a:lnTo>
                <a:lnTo>
                  <a:pt x="19038" y="116975"/>
                </a:lnTo>
                <a:lnTo>
                  <a:pt x="14382" y="128447"/>
                </a:lnTo>
                <a:lnTo>
                  <a:pt x="10327" y="138000"/>
                </a:lnTo>
                <a:lnTo>
                  <a:pt x="6670" y="146273"/>
                </a:lnTo>
                <a:lnTo>
                  <a:pt x="4233" y="154646"/>
                </a:lnTo>
                <a:lnTo>
                  <a:pt x="2608" y="163087"/>
                </a:lnTo>
                <a:lnTo>
                  <a:pt x="1524" y="171570"/>
                </a:lnTo>
                <a:lnTo>
                  <a:pt x="802" y="180084"/>
                </a:lnTo>
                <a:lnTo>
                  <a:pt x="321" y="188617"/>
                </a:lnTo>
                <a:lnTo>
                  <a:pt x="0" y="197163"/>
                </a:lnTo>
                <a:lnTo>
                  <a:pt x="1691" y="205718"/>
                </a:lnTo>
                <a:lnTo>
                  <a:pt x="4723" y="214279"/>
                </a:lnTo>
                <a:lnTo>
                  <a:pt x="8649" y="222843"/>
                </a:lnTo>
                <a:lnTo>
                  <a:pt x="12219" y="228553"/>
                </a:lnTo>
                <a:lnTo>
                  <a:pt x="15552" y="232360"/>
                </a:lnTo>
                <a:lnTo>
                  <a:pt x="21796" y="237542"/>
                </a:lnTo>
                <a:lnTo>
                  <a:pt x="27745" y="243020"/>
                </a:lnTo>
                <a:lnTo>
                  <a:pt x="30665" y="243909"/>
                </a:lnTo>
                <a:lnTo>
                  <a:pt x="33564" y="243550"/>
                </a:lnTo>
                <a:lnTo>
                  <a:pt x="36449" y="242357"/>
                </a:lnTo>
                <a:lnTo>
                  <a:pt x="40278" y="241563"/>
                </a:lnTo>
                <a:lnTo>
                  <a:pt x="44736" y="241033"/>
                </a:lnTo>
                <a:lnTo>
                  <a:pt x="49612" y="240680"/>
                </a:lnTo>
                <a:lnTo>
                  <a:pt x="53815" y="238539"/>
                </a:lnTo>
                <a:lnTo>
                  <a:pt x="57571" y="235207"/>
                </a:lnTo>
                <a:lnTo>
                  <a:pt x="61026" y="231081"/>
                </a:lnTo>
                <a:lnTo>
                  <a:pt x="72486" y="216336"/>
                </a:lnTo>
                <a:lnTo>
                  <a:pt x="79542" y="207070"/>
                </a:lnTo>
                <a:lnTo>
                  <a:pt x="87104" y="196130"/>
                </a:lnTo>
                <a:lnTo>
                  <a:pt x="95003" y="184074"/>
                </a:lnTo>
                <a:lnTo>
                  <a:pt x="103126" y="171275"/>
                </a:lnTo>
                <a:lnTo>
                  <a:pt x="110447" y="157979"/>
                </a:lnTo>
                <a:lnTo>
                  <a:pt x="117232" y="144353"/>
                </a:lnTo>
                <a:lnTo>
                  <a:pt x="123660" y="130506"/>
                </a:lnTo>
                <a:lnTo>
                  <a:pt x="128899" y="118418"/>
                </a:lnTo>
                <a:lnTo>
                  <a:pt x="133343" y="107502"/>
                </a:lnTo>
                <a:lnTo>
                  <a:pt x="137259" y="97366"/>
                </a:lnTo>
                <a:lnTo>
                  <a:pt x="139869" y="89657"/>
                </a:lnTo>
                <a:lnTo>
                  <a:pt x="141610" y="83565"/>
                </a:lnTo>
                <a:lnTo>
                  <a:pt x="142770" y="78551"/>
                </a:lnTo>
                <a:lnTo>
                  <a:pt x="143543" y="73303"/>
                </a:lnTo>
                <a:lnTo>
                  <a:pt x="144059" y="67900"/>
                </a:lnTo>
                <a:lnTo>
                  <a:pt x="144402" y="62393"/>
                </a:lnTo>
                <a:lnTo>
                  <a:pt x="144785" y="58813"/>
                </a:lnTo>
                <a:lnTo>
                  <a:pt x="144887" y="59192"/>
                </a:lnTo>
                <a:lnTo>
                  <a:pt x="145030" y="87031"/>
                </a:lnTo>
                <a:lnTo>
                  <a:pt x="146002" y="97054"/>
                </a:lnTo>
                <a:lnTo>
                  <a:pt x="147603" y="105641"/>
                </a:lnTo>
                <a:lnTo>
                  <a:pt x="149623" y="113271"/>
                </a:lnTo>
                <a:lnTo>
                  <a:pt x="152874" y="122168"/>
                </a:lnTo>
                <a:lnTo>
                  <a:pt x="156947" y="131909"/>
                </a:lnTo>
                <a:lnTo>
                  <a:pt x="161567" y="142213"/>
                </a:lnTo>
                <a:lnTo>
                  <a:pt x="165600" y="150034"/>
                </a:lnTo>
                <a:lnTo>
                  <a:pt x="169241" y="156202"/>
                </a:lnTo>
                <a:lnTo>
                  <a:pt x="172621" y="161265"/>
                </a:lnTo>
                <a:lnTo>
                  <a:pt x="176779" y="166546"/>
                </a:lnTo>
                <a:lnTo>
                  <a:pt x="181456" y="171972"/>
                </a:lnTo>
                <a:lnTo>
                  <a:pt x="186479" y="177494"/>
                </a:lnTo>
                <a:lnTo>
                  <a:pt x="191733" y="182128"/>
                </a:lnTo>
                <a:lnTo>
                  <a:pt x="197140" y="186170"/>
                </a:lnTo>
                <a:lnTo>
                  <a:pt x="202650" y="189817"/>
                </a:lnTo>
                <a:lnTo>
                  <a:pt x="208228" y="193201"/>
                </a:lnTo>
                <a:lnTo>
                  <a:pt x="213852" y="196409"/>
                </a:lnTo>
                <a:lnTo>
                  <a:pt x="219506" y="199500"/>
                </a:lnTo>
                <a:lnTo>
                  <a:pt x="224229" y="201561"/>
                </a:lnTo>
                <a:lnTo>
                  <a:pt x="228329" y="202935"/>
                </a:lnTo>
                <a:lnTo>
                  <a:pt x="235425" y="204462"/>
                </a:lnTo>
                <a:lnTo>
                  <a:pt x="238651" y="204869"/>
                </a:lnTo>
                <a:lnTo>
                  <a:pt x="247960" y="2056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9"/>
          <p:cNvSpPr/>
          <p:nvPr/>
        </p:nvSpPr>
        <p:spPr>
          <a:xfrm>
            <a:off x="6501326" y="3988595"/>
            <a:ext cx="178285" cy="408081"/>
          </a:xfrm>
          <a:custGeom>
            <a:avLst/>
            <a:gdLst/>
            <a:ahLst/>
            <a:cxnLst/>
            <a:rect l="0" t="0" r="0" b="0"/>
            <a:pathLst>
              <a:path w="178285" h="408081">
                <a:moveTo>
                  <a:pt x="128074" y="14762"/>
                </a:moveTo>
                <a:lnTo>
                  <a:pt x="118972" y="5660"/>
                </a:lnTo>
                <a:lnTo>
                  <a:pt x="114386" y="2979"/>
                </a:lnTo>
                <a:lnTo>
                  <a:pt x="109423" y="1192"/>
                </a:lnTo>
                <a:lnTo>
                  <a:pt x="104211" y="0"/>
                </a:lnTo>
                <a:lnTo>
                  <a:pt x="99782" y="158"/>
                </a:lnTo>
                <a:lnTo>
                  <a:pt x="95878" y="1216"/>
                </a:lnTo>
                <a:lnTo>
                  <a:pt x="92322" y="2874"/>
                </a:lnTo>
                <a:lnTo>
                  <a:pt x="88999" y="3979"/>
                </a:lnTo>
                <a:lnTo>
                  <a:pt x="85832" y="4716"/>
                </a:lnTo>
                <a:lnTo>
                  <a:pt x="82767" y="5207"/>
                </a:lnTo>
                <a:lnTo>
                  <a:pt x="78819" y="6487"/>
                </a:lnTo>
                <a:lnTo>
                  <a:pt x="74282" y="8293"/>
                </a:lnTo>
                <a:lnTo>
                  <a:pt x="69352" y="10450"/>
                </a:lnTo>
                <a:lnTo>
                  <a:pt x="64161" y="13792"/>
                </a:lnTo>
                <a:lnTo>
                  <a:pt x="58796" y="17925"/>
                </a:lnTo>
                <a:lnTo>
                  <a:pt x="53313" y="22586"/>
                </a:lnTo>
                <a:lnTo>
                  <a:pt x="47754" y="27598"/>
                </a:lnTo>
                <a:lnTo>
                  <a:pt x="36495" y="38247"/>
                </a:lnTo>
                <a:lnTo>
                  <a:pt x="31779" y="44706"/>
                </a:lnTo>
                <a:lnTo>
                  <a:pt x="27683" y="51870"/>
                </a:lnTo>
                <a:lnTo>
                  <a:pt x="14263" y="79348"/>
                </a:lnTo>
                <a:lnTo>
                  <a:pt x="11243" y="89252"/>
                </a:lnTo>
                <a:lnTo>
                  <a:pt x="8276" y="101569"/>
                </a:lnTo>
                <a:lnTo>
                  <a:pt x="5346" y="115496"/>
                </a:lnTo>
                <a:lnTo>
                  <a:pt x="3393" y="126686"/>
                </a:lnTo>
                <a:lnTo>
                  <a:pt x="2090" y="136050"/>
                </a:lnTo>
                <a:lnTo>
                  <a:pt x="1222" y="144198"/>
                </a:lnTo>
                <a:lnTo>
                  <a:pt x="643" y="151536"/>
                </a:lnTo>
                <a:lnTo>
                  <a:pt x="258" y="158332"/>
                </a:lnTo>
                <a:lnTo>
                  <a:pt x="0" y="164768"/>
                </a:lnTo>
                <a:lnTo>
                  <a:pt x="782" y="170011"/>
                </a:lnTo>
                <a:lnTo>
                  <a:pt x="4190" y="178377"/>
                </a:lnTo>
                <a:lnTo>
                  <a:pt x="7384" y="182894"/>
                </a:lnTo>
                <a:lnTo>
                  <a:pt x="11419" y="187810"/>
                </a:lnTo>
                <a:lnTo>
                  <a:pt x="16014" y="192992"/>
                </a:lnTo>
                <a:lnTo>
                  <a:pt x="20982" y="196447"/>
                </a:lnTo>
                <a:lnTo>
                  <a:pt x="26199" y="198750"/>
                </a:lnTo>
                <a:lnTo>
                  <a:pt x="31582" y="200286"/>
                </a:lnTo>
                <a:lnTo>
                  <a:pt x="36124" y="201310"/>
                </a:lnTo>
                <a:lnTo>
                  <a:pt x="40104" y="201992"/>
                </a:lnTo>
                <a:lnTo>
                  <a:pt x="43710" y="202447"/>
                </a:lnTo>
                <a:lnTo>
                  <a:pt x="48018" y="201798"/>
                </a:lnTo>
                <a:lnTo>
                  <a:pt x="52796" y="200413"/>
                </a:lnTo>
                <a:lnTo>
                  <a:pt x="57886" y="198537"/>
                </a:lnTo>
                <a:lnTo>
                  <a:pt x="63184" y="196334"/>
                </a:lnTo>
                <a:lnTo>
                  <a:pt x="68621" y="193912"/>
                </a:lnTo>
                <a:lnTo>
                  <a:pt x="74151" y="191345"/>
                </a:lnTo>
                <a:lnTo>
                  <a:pt x="79743" y="187729"/>
                </a:lnTo>
                <a:lnTo>
                  <a:pt x="85376" y="183414"/>
                </a:lnTo>
                <a:lnTo>
                  <a:pt x="91036" y="178632"/>
                </a:lnTo>
                <a:lnTo>
                  <a:pt x="97667" y="173538"/>
                </a:lnTo>
                <a:lnTo>
                  <a:pt x="104945" y="168238"/>
                </a:lnTo>
                <a:lnTo>
                  <a:pt x="112654" y="162800"/>
                </a:lnTo>
                <a:lnTo>
                  <a:pt x="118746" y="157268"/>
                </a:lnTo>
                <a:lnTo>
                  <a:pt x="123761" y="151677"/>
                </a:lnTo>
                <a:lnTo>
                  <a:pt x="128056" y="146043"/>
                </a:lnTo>
                <a:lnTo>
                  <a:pt x="133777" y="137526"/>
                </a:lnTo>
                <a:lnTo>
                  <a:pt x="147754" y="115361"/>
                </a:lnTo>
                <a:lnTo>
                  <a:pt x="153576" y="104688"/>
                </a:lnTo>
                <a:lnTo>
                  <a:pt x="158410" y="94715"/>
                </a:lnTo>
                <a:lnTo>
                  <a:pt x="162585" y="85209"/>
                </a:lnTo>
                <a:lnTo>
                  <a:pt x="165369" y="76967"/>
                </a:lnTo>
                <a:lnTo>
                  <a:pt x="167225" y="69567"/>
                </a:lnTo>
                <a:lnTo>
                  <a:pt x="168462" y="62729"/>
                </a:lnTo>
                <a:lnTo>
                  <a:pt x="169836" y="50051"/>
                </a:lnTo>
                <a:lnTo>
                  <a:pt x="170203" y="44003"/>
                </a:lnTo>
                <a:lnTo>
                  <a:pt x="169495" y="36161"/>
                </a:lnTo>
                <a:lnTo>
                  <a:pt x="168070" y="27123"/>
                </a:lnTo>
                <a:lnTo>
                  <a:pt x="166168" y="17288"/>
                </a:lnTo>
                <a:lnTo>
                  <a:pt x="163947" y="10731"/>
                </a:lnTo>
                <a:lnTo>
                  <a:pt x="161514" y="6359"/>
                </a:lnTo>
                <a:lnTo>
                  <a:pt x="158940" y="3446"/>
                </a:lnTo>
                <a:lnTo>
                  <a:pt x="157224" y="2455"/>
                </a:lnTo>
                <a:lnTo>
                  <a:pt x="156080" y="2748"/>
                </a:lnTo>
                <a:lnTo>
                  <a:pt x="155317" y="3895"/>
                </a:lnTo>
                <a:lnTo>
                  <a:pt x="154469" y="7710"/>
                </a:lnTo>
                <a:lnTo>
                  <a:pt x="154243" y="10061"/>
                </a:lnTo>
                <a:lnTo>
                  <a:pt x="156532" y="17753"/>
                </a:lnTo>
                <a:lnTo>
                  <a:pt x="159772" y="27521"/>
                </a:lnTo>
                <a:lnTo>
                  <a:pt x="161212" y="38213"/>
                </a:lnTo>
                <a:lnTo>
                  <a:pt x="162548" y="44684"/>
                </a:lnTo>
                <a:lnTo>
                  <a:pt x="164391" y="51855"/>
                </a:lnTo>
                <a:lnTo>
                  <a:pt x="166573" y="59493"/>
                </a:lnTo>
                <a:lnTo>
                  <a:pt x="168028" y="67443"/>
                </a:lnTo>
                <a:lnTo>
                  <a:pt x="168997" y="75600"/>
                </a:lnTo>
                <a:lnTo>
                  <a:pt x="169644" y="83896"/>
                </a:lnTo>
                <a:lnTo>
                  <a:pt x="170074" y="93236"/>
                </a:lnTo>
                <a:lnTo>
                  <a:pt x="170553" y="113775"/>
                </a:lnTo>
                <a:lnTo>
                  <a:pt x="171634" y="130300"/>
                </a:lnTo>
                <a:lnTo>
                  <a:pt x="176752" y="193352"/>
                </a:lnTo>
                <a:lnTo>
                  <a:pt x="178284" y="224945"/>
                </a:lnTo>
                <a:lnTo>
                  <a:pt x="177739" y="237752"/>
                </a:lnTo>
                <a:lnTo>
                  <a:pt x="176424" y="249147"/>
                </a:lnTo>
                <a:lnTo>
                  <a:pt x="174595" y="259601"/>
                </a:lnTo>
                <a:lnTo>
                  <a:pt x="172423" y="269428"/>
                </a:lnTo>
                <a:lnTo>
                  <a:pt x="170022" y="278837"/>
                </a:lnTo>
                <a:lnTo>
                  <a:pt x="167469" y="287967"/>
                </a:lnTo>
                <a:lnTo>
                  <a:pt x="162093" y="305732"/>
                </a:lnTo>
                <a:lnTo>
                  <a:pt x="159326" y="314469"/>
                </a:lnTo>
                <a:lnTo>
                  <a:pt x="155576" y="323152"/>
                </a:lnTo>
                <a:lnTo>
                  <a:pt x="151171" y="331798"/>
                </a:lnTo>
                <a:lnTo>
                  <a:pt x="146329" y="340419"/>
                </a:lnTo>
                <a:lnTo>
                  <a:pt x="141197" y="348072"/>
                </a:lnTo>
                <a:lnTo>
                  <a:pt x="135870" y="355079"/>
                </a:lnTo>
                <a:lnTo>
                  <a:pt x="130414" y="361655"/>
                </a:lnTo>
                <a:lnTo>
                  <a:pt x="125824" y="367944"/>
                </a:lnTo>
                <a:lnTo>
                  <a:pt x="121811" y="374042"/>
                </a:lnTo>
                <a:lnTo>
                  <a:pt x="118183" y="380012"/>
                </a:lnTo>
                <a:lnTo>
                  <a:pt x="112908" y="385897"/>
                </a:lnTo>
                <a:lnTo>
                  <a:pt x="106533" y="391725"/>
                </a:lnTo>
                <a:lnTo>
                  <a:pt x="99426" y="397516"/>
                </a:lnTo>
                <a:lnTo>
                  <a:pt x="93735" y="401376"/>
                </a:lnTo>
                <a:lnTo>
                  <a:pt x="88989" y="403950"/>
                </a:lnTo>
                <a:lnTo>
                  <a:pt x="84872" y="405666"/>
                </a:lnTo>
                <a:lnTo>
                  <a:pt x="80223" y="406809"/>
                </a:lnTo>
                <a:lnTo>
                  <a:pt x="75218" y="407572"/>
                </a:lnTo>
                <a:lnTo>
                  <a:pt x="69976" y="408080"/>
                </a:lnTo>
                <a:lnTo>
                  <a:pt x="65529" y="407467"/>
                </a:lnTo>
                <a:lnTo>
                  <a:pt x="61612" y="406105"/>
                </a:lnTo>
                <a:lnTo>
                  <a:pt x="58049" y="404245"/>
                </a:lnTo>
                <a:lnTo>
                  <a:pt x="55673" y="402052"/>
                </a:lnTo>
                <a:lnTo>
                  <a:pt x="54089" y="399638"/>
                </a:lnTo>
                <a:lnTo>
                  <a:pt x="49320" y="389149"/>
                </a:lnTo>
                <a:lnTo>
                  <a:pt x="42349" y="3662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0"/>
          <p:cNvSpPr/>
          <p:nvPr/>
        </p:nvSpPr>
        <p:spPr>
          <a:xfrm>
            <a:off x="6757987" y="3926388"/>
            <a:ext cx="257176" cy="263940"/>
          </a:xfrm>
          <a:custGeom>
            <a:avLst/>
            <a:gdLst/>
            <a:ahLst/>
            <a:cxnLst/>
            <a:rect l="0" t="0" r="0" b="0"/>
            <a:pathLst>
              <a:path w="257176" h="263940">
                <a:moveTo>
                  <a:pt x="0" y="162694"/>
                </a:moveTo>
                <a:lnTo>
                  <a:pt x="18204" y="158143"/>
                </a:lnTo>
                <a:lnTo>
                  <a:pt x="24519" y="155850"/>
                </a:lnTo>
                <a:lnTo>
                  <a:pt x="29680" y="153369"/>
                </a:lnTo>
                <a:lnTo>
                  <a:pt x="34075" y="150763"/>
                </a:lnTo>
                <a:lnTo>
                  <a:pt x="38909" y="148072"/>
                </a:lnTo>
                <a:lnTo>
                  <a:pt x="49361" y="142543"/>
                </a:lnTo>
                <a:lnTo>
                  <a:pt x="75057" y="129524"/>
                </a:lnTo>
                <a:lnTo>
                  <a:pt x="83376" y="124388"/>
                </a:lnTo>
                <a:lnTo>
                  <a:pt x="90826" y="119060"/>
                </a:lnTo>
                <a:lnTo>
                  <a:pt x="97699" y="113602"/>
                </a:lnTo>
                <a:lnTo>
                  <a:pt x="104185" y="107106"/>
                </a:lnTo>
                <a:lnTo>
                  <a:pt x="110414" y="99918"/>
                </a:lnTo>
                <a:lnTo>
                  <a:pt x="116472" y="92269"/>
                </a:lnTo>
                <a:lnTo>
                  <a:pt x="123368" y="84311"/>
                </a:lnTo>
                <a:lnTo>
                  <a:pt x="130823" y="76149"/>
                </a:lnTo>
                <a:lnTo>
                  <a:pt x="138650" y="67849"/>
                </a:lnTo>
                <a:lnTo>
                  <a:pt x="145773" y="58507"/>
                </a:lnTo>
                <a:lnTo>
                  <a:pt x="152427" y="48468"/>
                </a:lnTo>
                <a:lnTo>
                  <a:pt x="158768" y="37966"/>
                </a:lnTo>
                <a:lnTo>
                  <a:pt x="163948" y="30012"/>
                </a:lnTo>
                <a:lnTo>
                  <a:pt x="168353" y="23757"/>
                </a:lnTo>
                <a:lnTo>
                  <a:pt x="172243" y="18634"/>
                </a:lnTo>
                <a:lnTo>
                  <a:pt x="173884" y="14267"/>
                </a:lnTo>
                <a:lnTo>
                  <a:pt x="174025" y="10403"/>
                </a:lnTo>
                <a:lnTo>
                  <a:pt x="171958" y="1908"/>
                </a:lnTo>
                <a:lnTo>
                  <a:pt x="170837" y="1211"/>
                </a:lnTo>
                <a:lnTo>
                  <a:pt x="167049" y="436"/>
                </a:lnTo>
                <a:lnTo>
                  <a:pt x="159651" y="92"/>
                </a:lnTo>
                <a:lnTo>
                  <a:pt x="155012" y="0"/>
                </a:lnTo>
                <a:lnTo>
                  <a:pt x="150014" y="892"/>
                </a:lnTo>
                <a:lnTo>
                  <a:pt x="144776" y="2438"/>
                </a:lnTo>
                <a:lnTo>
                  <a:pt x="139381" y="4422"/>
                </a:lnTo>
                <a:lnTo>
                  <a:pt x="133878" y="6697"/>
                </a:lnTo>
                <a:lnTo>
                  <a:pt x="128305" y="9166"/>
                </a:lnTo>
                <a:lnTo>
                  <a:pt x="122684" y="11765"/>
                </a:lnTo>
                <a:lnTo>
                  <a:pt x="117032" y="15402"/>
                </a:lnTo>
                <a:lnTo>
                  <a:pt x="111359" y="19732"/>
                </a:lnTo>
                <a:lnTo>
                  <a:pt x="105672" y="24523"/>
                </a:lnTo>
                <a:lnTo>
                  <a:pt x="99975" y="30575"/>
                </a:lnTo>
                <a:lnTo>
                  <a:pt x="94273" y="37468"/>
                </a:lnTo>
                <a:lnTo>
                  <a:pt x="88566" y="44919"/>
                </a:lnTo>
                <a:lnTo>
                  <a:pt x="82857" y="51793"/>
                </a:lnTo>
                <a:lnTo>
                  <a:pt x="77145" y="58280"/>
                </a:lnTo>
                <a:lnTo>
                  <a:pt x="71433" y="64510"/>
                </a:lnTo>
                <a:lnTo>
                  <a:pt x="65719" y="74378"/>
                </a:lnTo>
                <a:lnTo>
                  <a:pt x="60006" y="86672"/>
                </a:lnTo>
                <a:lnTo>
                  <a:pt x="54290" y="100582"/>
                </a:lnTo>
                <a:lnTo>
                  <a:pt x="45402" y="123659"/>
                </a:lnTo>
                <a:lnTo>
                  <a:pt x="38276" y="143440"/>
                </a:lnTo>
                <a:lnTo>
                  <a:pt x="31934" y="161757"/>
                </a:lnTo>
                <a:lnTo>
                  <a:pt x="30814" y="170642"/>
                </a:lnTo>
                <a:lnTo>
                  <a:pt x="31021" y="179423"/>
                </a:lnTo>
                <a:lnTo>
                  <a:pt x="32110" y="188134"/>
                </a:lnTo>
                <a:lnTo>
                  <a:pt x="32837" y="195846"/>
                </a:lnTo>
                <a:lnTo>
                  <a:pt x="33321" y="202893"/>
                </a:lnTo>
                <a:lnTo>
                  <a:pt x="33644" y="209496"/>
                </a:lnTo>
                <a:lnTo>
                  <a:pt x="34812" y="214850"/>
                </a:lnTo>
                <a:lnTo>
                  <a:pt x="36543" y="219372"/>
                </a:lnTo>
                <a:lnTo>
                  <a:pt x="38650" y="223340"/>
                </a:lnTo>
                <a:lnTo>
                  <a:pt x="41959" y="227890"/>
                </a:lnTo>
                <a:lnTo>
                  <a:pt x="46070" y="232828"/>
                </a:lnTo>
                <a:lnTo>
                  <a:pt x="50716" y="238025"/>
                </a:lnTo>
                <a:lnTo>
                  <a:pt x="58418" y="243800"/>
                </a:lnTo>
                <a:lnTo>
                  <a:pt x="65969" y="247318"/>
                </a:lnTo>
                <a:lnTo>
                  <a:pt x="91849" y="260080"/>
                </a:lnTo>
                <a:lnTo>
                  <a:pt x="97427" y="261908"/>
                </a:lnTo>
                <a:lnTo>
                  <a:pt x="103052" y="263127"/>
                </a:lnTo>
                <a:lnTo>
                  <a:pt x="108706" y="263939"/>
                </a:lnTo>
                <a:lnTo>
                  <a:pt x="115333" y="263529"/>
                </a:lnTo>
                <a:lnTo>
                  <a:pt x="122609" y="262302"/>
                </a:lnTo>
                <a:lnTo>
                  <a:pt x="130317" y="260532"/>
                </a:lnTo>
                <a:lnTo>
                  <a:pt x="137361" y="258399"/>
                </a:lnTo>
                <a:lnTo>
                  <a:pt x="143962" y="256025"/>
                </a:lnTo>
                <a:lnTo>
                  <a:pt x="150267" y="253490"/>
                </a:lnTo>
                <a:lnTo>
                  <a:pt x="164893" y="248133"/>
                </a:lnTo>
                <a:lnTo>
                  <a:pt x="172793" y="245370"/>
                </a:lnTo>
                <a:lnTo>
                  <a:pt x="180918" y="241624"/>
                </a:lnTo>
                <a:lnTo>
                  <a:pt x="189192" y="237222"/>
                </a:lnTo>
                <a:lnTo>
                  <a:pt x="257175" y="214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1"/>
          <p:cNvSpPr/>
          <p:nvPr/>
        </p:nvSpPr>
        <p:spPr>
          <a:xfrm>
            <a:off x="7040880" y="4131945"/>
            <a:ext cx="75961" cy="154306"/>
          </a:xfrm>
          <a:custGeom>
            <a:avLst/>
            <a:gdLst/>
            <a:ahLst/>
            <a:cxnLst/>
            <a:rect l="0" t="0" r="0" b="0"/>
            <a:pathLst>
              <a:path w="75961" h="154306">
                <a:moveTo>
                  <a:pt x="68579" y="0"/>
                </a:moveTo>
                <a:lnTo>
                  <a:pt x="73130" y="13652"/>
                </a:lnTo>
                <a:lnTo>
                  <a:pt x="74471" y="18626"/>
                </a:lnTo>
                <a:lnTo>
                  <a:pt x="75365" y="22895"/>
                </a:lnTo>
                <a:lnTo>
                  <a:pt x="75960" y="26693"/>
                </a:lnTo>
                <a:lnTo>
                  <a:pt x="75405" y="31130"/>
                </a:lnTo>
                <a:lnTo>
                  <a:pt x="74083" y="35994"/>
                </a:lnTo>
                <a:lnTo>
                  <a:pt x="72248" y="41140"/>
                </a:lnTo>
                <a:lnTo>
                  <a:pt x="71025" y="46477"/>
                </a:lnTo>
                <a:lnTo>
                  <a:pt x="70210" y="51939"/>
                </a:lnTo>
                <a:lnTo>
                  <a:pt x="69667" y="57486"/>
                </a:lnTo>
                <a:lnTo>
                  <a:pt x="68352" y="63089"/>
                </a:lnTo>
                <a:lnTo>
                  <a:pt x="66523" y="68729"/>
                </a:lnTo>
                <a:lnTo>
                  <a:pt x="64351" y="74394"/>
                </a:lnTo>
                <a:lnTo>
                  <a:pt x="61950" y="80076"/>
                </a:lnTo>
                <a:lnTo>
                  <a:pt x="59398" y="85769"/>
                </a:lnTo>
                <a:lnTo>
                  <a:pt x="56743" y="91469"/>
                </a:lnTo>
                <a:lnTo>
                  <a:pt x="52116" y="99079"/>
                </a:lnTo>
                <a:lnTo>
                  <a:pt x="46174" y="107963"/>
                </a:lnTo>
                <a:lnTo>
                  <a:pt x="39356" y="117695"/>
                </a:lnTo>
                <a:lnTo>
                  <a:pt x="33857" y="125136"/>
                </a:lnTo>
                <a:lnTo>
                  <a:pt x="29238" y="131049"/>
                </a:lnTo>
                <a:lnTo>
                  <a:pt x="25208" y="135943"/>
                </a:lnTo>
                <a:lnTo>
                  <a:pt x="22519" y="140159"/>
                </a:lnTo>
                <a:lnTo>
                  <a:pt x="20728" y="143921"/>
                </a:lnTo>
                <a:lnTo>
                  <a:pt x="19534" y="147382"/>
                </a:lnTo>
                <a:lnTo>
                  <a:pt x="17785" y="149690"/>
                </a:lnTo>
                <a:lnTo>
                  <a:pt x="15666" y="151228"/>
                </a:lnTo>
                <a:lnTo>
                  <a:pt x="10674" y="15339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92"/>
          <p:cNvSpPr/>
          <p:nvPr/>
        </p:nvSpPr>
        <p:spPr>
          <a:xfrm>
            <a:off x="7289482" y="3943350"/>
            <a:ext cx="42863" cy="420053"/>
          </a:xfrm>
          <a:custGeom>
            <a:avLst/>
            <a:gdLst/>
            <a:ahLst/>
            <a:cxnLst/>
            <a:rect l="0" t="0" r="0" b="0"/>
            <a:pathLst>
              <a:path w="42863" h="420053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4" y="42778"/>
                </a:lnTo>
                <a:lnTo>
                  <a:pt x="12771" y="48521"/>
                </a:lnTo>
                <a:lnTo>
                  <a:pt x="14229" y="55207"/>
                </a:lnTo>
                <a:lnTo>
                  <a:pt x="15201" y="62522"/>
                </a:lnTo>
                <a:lnTo>
                  <a:pt x="21312" y="131200"/>
                </a:lnTo>
                <a:lnTo>
                  <a:pt x="22780" y="155094"/>
                </a:lnTo>
                <a:lnTo>
                  <a:pt x="24412" y="201963"/>
                </a:lnTo>
                <a:lnTo>
                  <a:pt x="25800" y="221319"/>
                </a:lnTo>
                <a:lnTo>
                  <a:pt x="27678" y="238034"/>
                </a:lnTo>
                <a:lnTo>
                  <a:pt x="29882" y="252987"/>
                </a:lnTo>
                <a:lnTo>
                  <a:pt x="31351" y="266765"/>
                </a:lnTo>
                <a:lnTo>
                  <a:pt x="32331" y="279761"/>
                </a:lnTo>
                <a:lnTo>
                  <a:pt x="32984" y="292234"/>
                </a:lnTo>
                <a:lnTo>
                  <a:pt x="33710" y="321335"/>
                </a:lnTo>
                <a:lnTo>
                  <a:pt x="34175" y="368379"/>
                </a:lnTo>
                <a:lnTo>
                  <a:pt x="35166" y="376078"/>
                </a:lnTo>
                <a:lnTo>
                  <a:pt x="36779" y="383116"/>
                </a:lnTo>
                <a:lnTo>
                  <a:pt x="38807" y="389713"/>
                </a:lnTo>
                <a:lnTo>
                  <a:pt x="40159" y="396016"/>
                </a:lnTo>
                <a:lnTo>
                  <a:pt x="41060" y="402123"/>
                </a:lnTo>
                <a:lnTo>
                  <a:pt x="42862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93"/>
          <p:cNvSpPr/>
          <p:nvPr/>
        </p:nvSpPr>
        <p:spPr>
          <a:xfrm>
            <a:off x="7263765" y="3921863"/>
            <a:ext cx="230804" cy="244210"/>
          </a:xfrm>
          <a:custGeom>
            <a:avLst/>
            <a:gdLst/>
            <a:ahLst/>
            <a:cxnLst/>
            <a:rect l="0" t="0" r="0" b="0"/>
            <a:pathLst>
              <a:path w="230804" h="244210">
                <a:moveTo>
                  <a:pt x="0" y="98639"/>
                </a:moveTo>
                <a:lnTo>
                  <a:pt x="0" y="84987"/>
                </a:lnTo>
                <a:lnTo>
                  <a:pt x="952" y="80012"/>
                </a:lnTo>
                <a:lnTo>
                  <a:pt x="2540" y="75744"/>
                </a:lnTo>
                <a:lnTo>
                  <a:pt x="6844" y="67508"/>
                </a:lnTo>
                <a:lnTo>
                  <a:pt x="20151" y="41153"/>
                </a:lnTo>
                <a:lnTo>
                  <a:pt x="23911" y="36502"/>
                </a:lnTo>
                <a:lnTo>
                  <a:pt x="28324" y="32450"/>
                </a:lnTo>
                <a:lnTo>
                  <a:pt x="33170" y="28795"/>
                </a:lnTo>
                <a:lnTo>
                  <a:pt x="38305" y="24454"/>
                </a:lnTo>
                <a:lnTo>
                  <a:pt x="43634" y="19655"/>
                </a:lnTo>
                <a:lnTo>
                  <a:pt x="49091" y="14551"/>
                </a:lnTo>
                <a:lnTo>
                  <a:pt x="54635" y="11148"/>
                </a:lnTo>
                <a:lnTo>
                  <a:pt x="60236" y="8879"/>
                </a:lnTo>
                <a:lnTo>
                  <a:pt x="65875" y="7366"/>
                </a:lnTo>
                <a:lnTo>
                  <a:pt x="79760" y="3146"/>
                </a:lnTo>
                <a:lnTo>
                  <a:pt x="87463" y="687"/>
                </a:lnTo>
                <a:lnTo>
                  <a:pt x="95457" y="0"/>
                </a:lnTo>
                <a:lnTo>
                  <a:pt x="103642" y="495"/>
                </a:lnTo>
                <a:lnTo>
                  <a:pt x="111957" y="1777"/>
                </a:lnTo>
                <a:lnTo>
                  <a:pt x="119406" y="2632"/>
                </a:lnTo>
                <a:lnTo>
                  <a:pt x="126276" y="3202"/>
                </a:lnTo>
                <a:lnTo>
                  <a:pt x="132762" y="3582"/>
                </a:lnTo>
                <a:lnTo>
                  <a:pt x="147588" y="4004"/>
                </a:lnTo>
                <a:lnTo>
                  <a:pt x="155542" y="4117"/>
                </a:lnTo>
                <a:lnTo>
                  <a:pt x="162749" y="6096"/>
                </a:lnTo>
                <a:lnTo>
                  <a:pt x="169460" y="9322"/>
                </a:lnTo>
                <a:lnTo>
                  <a:pt x="175839" y="13377"/>
                </a:lnTo>
                <a:lnTo>
                  <a:pt x="181995" y="17033"/>
                </a:lnTo>
                <a:lnTo>
                  <a:pt x="188005" y="20422"/>
                </a:lnTo>
                <a:lnTo>
                  <a:pt x="199763" y="26728"/>
                </a:lnTo>
                <a:lnTo>
                  <a:pt x="211338" y="32706"/>
                </a:lnTo>
                <a:lnTo>
                  <a:pt x="216139" y="36587"/>
                </a:lnTo>
                <a:lnTo>
                  <a:pt x="220293" y="41078"/>
                </a:lnTo>
                <a:lnTo>
                  <a:pt x="224015" y="45978"/>
                </a:lnTo>
                <a:lnTo>
                  <a:pt x="226495" y="52102"/>
                </a:lnTo>
                <a:lnTo>
                  <a:pt x="228149" y="59042"/>
                </a:lnTo>
                <a:lnTo>
                  <a:pt x="229252" y="66526"/>
                </a:lnTo>
                <a:lnTo>
                  <a:pt x="229986" y="73420"/>
                </a:lnTo>
                <a:lnTo>
                  <a:pt x="230477" y="79922"/>
                </a:lnTo>
                <a:lnTo>
                  <a:pt x="230803" y="86161"/>
                </a:lnTo>
                <a:lnTo>
                  <a:pt x="230069" y="93177"/>
                </a:lnTo>
                <a:lnTo>
                  <a:pt x="228627" y="100713"/>
                </a:lnTo>
                <a:lnTo>
                  <a:pt x="226712" y="108594"/>
                </a:lnTo>
                <a:lnTo>
                  <a:pt x="224484" y="116706"/>
                </a:lnTo>
                <a:lnTo>
                  <a:pt x="219468" y="133339"/>
                </a:lnTo>
                <a:lnTo>
                  <a:pt x="215844" y="140822"/>
                </a:lnTo>
                <a:lnTo>
                  <a:pt x="211524" y="147716"/>
                </a:lnTo>
                <a:lnTo>
                  <a:pt x="206738" y="154217"/>
                </a:lnTo>
                <a:lnTo>
                  <a:pt x="196341" y="169060"/>
                </a:lnTo>
                <a:lnTo>
                  <a:pt x="190901" y="177019"/>
                </a:lnTo>
                <a:lnTo>
                  <a:pt x="185370" y="184230"/>
                </a:lnTo>
                <a:lnTo>
                  <a:pt x="179777" y="190942"/>
                </a:lnTo>
                <a:lnTo>
                  <a:pt x="174144" y="197322"/>
                </a:lnTo>
                <a:lnTo>
                  <a:pt x="162804" y="209491"/>
                </a:lnTo>
                <a:lnTo>
                  <a:pt x="157114" y="215403"/>
                </a:lnTo>
                <a:lnTo>
                  <a:pt x="151414" y="220296"/>
                </a:lnTo>
                <a:lnTo>
                  <a:pt x="145711" y="224512"/>
                </a:lnTo>
                <a:lnTo>
                  <a:pt x="140003" y="228274"/>
                </a:lnTo>
                <a:lnTo>
                  <a:pt x="134293" y="231735"/>
                </a:lnTo>
                <a:lnTo>
                  <a:pt x="128581" y="234995"/>
                </a:lnTo>
                <a:lnTo>
                  <a:pt x="122867" y="238120"/>
                </a:lnTo>
                <a:lnTo>
                  <a:pt x="117154" y="240204"/>
                </a:lnTo>
                <a:lnTo>
                  <a:pt x="111440" y="241593"/>
                </a:lnTo>
                <a:lnTo>
                  <a:pt x="105726" y="242520"/>
                </a:lnTo>
                <a:lnTo>
                  <a:pt x="100964" y="243137"/>
                </a:lnTo>
                <a:lnTo>
                  <a:pt x="96836" y="243548"/>
                </a:lnTo>
                <a:lnTo>
                  <a:pt x="89710" y="244006"/>
                </a:lnTo>
                <a:lnTo>
                  <a:pt x="83369" y="244209"/>
                </a:lnTo>
                <a:lnTo>
                  <a:pt x="80344" y="243311"/>
                </a:lnTo>
                <a:lnTo>
                  <a:pt x="77375" y="241759"/>
                </a:lnTo>
                <a:lnTo>
                  <a:pt x="68579" y="227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94"/>
          <p:cNvSpPr/>
          <p:nvPr/>
        </p:nvSpPr>
        <p:spPr>
          <a:xfrm>
            <a:off x="7503794" y="3884712"/>
            <a:ext cx="358215" cy="266853"/>
          </a:xfrm>
          <a:custGeom>
            <a:avLst/>
            <a:gdLst/>
            <a:ahLst/>
            <a:cxnLst/>
            <a:rect l="0" t="0" r="0" b="0"/>
            <a:pathLst>
              <a:path w="358215" h="266853">
                <a:moveTo>
                  <a:pt x="0" y="75783"/>
                </a:moveTo>
                <a:lnTo>
                  <a:pt x="13653" y="89435"/>
                </a:lnTo>
                <a:lnTo>
                  <a:pt x="17674" y="94409"/>
                </a:lnTo>
                <a:lnTo>
                  <a:pt x="24288" y="105961"/>
                </a:lnTo>
                <a:lnTo>
                  <a:pt x="29210" y="112373"/>
                </a:lnTo>
                <a:lnTo>
                  <a:pt x="31856" y="119226"/>
                </a:lnTo>
                <a:lnTo>
                  <a:pt x="34572" y="128557"/>
                </a:lnTo>
                <a:lnTo>
                  <a:pt x="37336" y="139541"/>
                </a:lnTo>
                <a:lnTo>
                  <a:pt x="40131" y="148768"/>
                </a:lnTo>
                <a:lnTo>
                  <a:pt x="42946" y="156825"/>
                </a:lnTo>
                <a:lnTo>
                  <a:pt x="45776" y="164101"/>
                </a:lnTo>
                <a:lnTo>
                  <a:pt x="48615" y="170856"/>
                </a:lnTo>
                <a:lnTo>
                  <a:pt x="51461" y="177265"/>
                </a:lnTo>
                <a:lnTo>
                  <a:pt x="54309" y="183443"/>
                </a:lnTo>
                <a:lnTo>
                  <a:pt x="58114" y="193276"/>
                </a:lnTo>
                <a:lnTo>
                  <a:pt x="67422" y="219442"/>
                </a:lnTo>
                <a:lnTo>
                  <a:pt x="71618" y="229658"/>
                </a:lnTo>
                <a:lnTo>
                  <a:pt x="75368" y="237421"/>
                </a:lnTo>
                <a:lnTo>
                  <a:pt x="78820" y="243549"/>
                </a:lnTo>
                <a:lnTo>
                  <a:pt x="81122" y="248587"/>
                </a:lnTo>
                <a:lnTo>
                  <a:pt x="83680" y="256724"/>
                </a:lnTo>
                <a:lnTo>
                  <a:pt x="84816" y="263516"/>
                </a:lnTo>
                <a:lnTo>
                  <a:pt x="85120" y="266661"/>
                </a:lnTo>
                <a:lnTo>
                  <a:pt x="84369" y="266852"/>
                </a:lnTo>
                <a:lnTo>
                  <a:pt x="80995" y="261985"/>
                </a:lnTo>
                <a:lnTo>
                  <a:pt x="77809" y="255163"/>
                </a:lnTo>
                <a:lnTo>
                  <a:pt x="69190" y="234882"/>
                </a:lnTo>
                <a:lnTo>
                  <a:pt x="66129" y="224711"/>
                </a:lnTo>
                <a:lnTo>
                  <a:pt x="64089" y="215073"/>
                </a:lnTo>
                <a:lnTo>
                  <a:pt x="62729" y="205791"/>
                </a:lnTo>
                <a:lnTo>
                  <a:pt x="62775" y="193887"/>
                </a:lnTo>
                <a:lnTo>
                  <a:pt x="63758" y="180237"/>
                </a:lnTo>
                <a:lnTo>
                  <a:pt x="65365" y="165421"/>
                </a:lnTo>
                <a:lnTo>
                  <a:pt x="67390" y="152686"/>
                </a:lnTo>
                <a:lnTo>
                  <a:pt x="69692" y="141339"/>
                </a:lnTo>
                <a:lnTo>
                  <a:pt x="72179" y="130917"/>
                </a:lnTo>
                <a:lnTo>
                  <a:pt x="75742" y="121112"/>
                </a:lnTo>
                <a:lnTo>
                  <a:pt x="80022" y="111717"/>
                </a:lnTo>
                <a:lnTo>
                  <a:pt x="84781" y="102596"/>
                </a:lnTo>
                <a:lnTo>
                  <a:pt x="89858" y="93658"/>
                </a:lnTo>
                <a:lnTo>
                  <a:pt x="95149" y="84842"/>
                </a:lnTo>
                <a:lnTo>
                  <a:pt x="100580" y="76107"/>
                </a:lnTo>
                <a:lnTo>
                  <a:pt x="106106" y="68379"/>
                </a:lnTo>
                <a:lnTo>
                  <a:pt x="111695" y="61322"/>
                </a:lnTo>
                <a:lnTo>
                  <a:pt x="117326" y="54712"/>
                </a:lnTo>
                <a:lnTo>
                  <a:pt x="123938" y="48401"/>
                </a:lnTo>
                <a:lnTo>
                  <a:pt x="131203" y="42288"/>
                </a:lnTo>
                <a:lnTo>
                  <a:pt x="138904" y="36308"/>
                </a:lnTo>
                <a:lnTo>
                  <a:pt x="148800" y="29464"/>
                </a:lnTo>
                <a:lnTo>
                  <a:pt x="160160" y="22043"/>
                </a:lnTo>
                <a:lnTo>
                  <a:pt x="172496" y="14239"/>
                </a:lnTo>
                <a:lnTo>
                  <a:pt x="182625" y="9036"/>
                </a:lnTo>
                <a:lnTo>
                  <a:pt x="191283" y="5567"/>
                </a:lnTo>
                <a:lnTo>
                  <a:pt x="198959" y="3255"/>
                </a:lnTo>
                <a:lnTo>
                  <a:pt x="205982" y="1713"/>
                </a:lnTo>
                <a:lnTo>
                  <a:pt x="212569" y="686"/>
                </a:lnTo>
                <a:lnTo>
                  <a:pt x="218866" y="0"/>
                </a:lnTo>
                <a:lnTo>
                  <a:pt x="224968" y="496"/>
                </a:lnTo>
                <a:lnTo>
                  <a:pt x="230942" y="1779"/>
                </a:lnTo>
                <a:lnTo>
                  <a:pt x="241706" y="5745"/>
                </a:lnTo>
                <a:lnTo>
                  <a:pt x="249665" y="10682"/>
                </a:lnTo>
                <a:lnTo>
                  <a:pt x="252169" y="13333"/>
                </a:lnTo>
                <a:lnTo>
                  <a:pt x="253838" y="16052"/>
                </a:lnTo>
                <a:lnTo>
                  <a:pt x="256645" y="22565"/>
                </a:lnTo>
                <a:lnTo>
                  <a:pt x="261067" y="31811"/>
                </a:lnTo>
                <a:lnTo>
                  <a:pt x="262628" y="37895"/>
                </a:lnTo>
                <a:lnTo>
                  <a:pt x="263668" y="44810"/>
                </a:lnTo>
                <a:lnTo>
                  <a:pt x="264362" y="52277"/>
                </a:lnTo>
                <a:lnTo>
                  <a:pt x="263871" y="60112"/>
                </a:lnTo>
                <a:lnTo>
                  <a:pt x="262592" y="68193"/>
                </a:lnTo>
                <a:lnTo>
                  <a:pt x="260787" y="76438"/>
                </a:lnTo>
                <a:lnTo>
                  <a:pt x="259583" y="84792"/>
                </a:lnTo>
                <a:lnTo>
                  <a:pt x="258781" y="93219"/>
                </a:lnTo>
                <a:lnTo>
                  <a:pt x="258246" y="101694"/>
                </a:lnTo>
                <a:lnTo>
                  <a:pt x="255984" y="114964"/>
                </a:lnTo>
                <a:lnTo>
                  <a:pt x="252571" y="131432"/>
                </a:lnTo>
                <a:lnTo>
                  <a:pt x="248391" y="150029"/>
                </a:lnTo>
                <a:lnTo>
                  <a:pt x="245605" y="164333"/>
                </a:lnTo>
                <a:lnTo>
                  <a:pt x="243747" y="175773"/>
                </a:lnTo>
                <a:lnTo>
                  <a:pt x="242508" y="185306"/>
                </a:lnTo>
                <a:lnTo>
                  <a:pt x="241682" y="193565"/>
                </a:lnTo>
                <a:lnTo>
                  <a:pt x="241132" y="200977"/>
                </a:lnTo>
                <a:lnTo>
                  <a:pt x="240765" y="207823"/>
                </a:lnTo>
                <a:lnTo>
                  <a:pt x="241472" y="214292"/>
                </a:lnTo>
                <a:lnTo>
                  <a:pt x="242897" y="220510"/>
                </a:lnTo>
                <a:lnTo>
                  <a:pt x="244799" y="226560"/>
                </a:lnTo>
                <a:lnTo>
                  <a:pt x="247020" y="231546"/>
                </a:lnTo>
                <a:lnTo>
                  <a:pt x="252027" y="239626"/>
                </a:lnTo>
                <a:lnTo>
                  <a:pt x="255648" y="242161"/>
                </a:lnTo>
                <a:lnTo>
                  <a:pt x="264751" y="244979"/>
                </a:lnTo>
                <a:lnTo>
                  <a:pt x="268894" y="244778"/>
                </a:lnTo>
                <a:lnTo>
                  <a:pt x="272608" y="243691"/>
                </a:lnTo>
                <a:lnTo>
                  <a:pt x="276037" y="242014"/>
                </a:lnTo>
                <a:lnTo>
                  <a:pt x="284925" y="235071"/>
                </a:lnTo>
                <a:lnTo>
                  <a:pt x="294274" y="226587"/>
                </a:lnTo>
                <a:lnTo>
                  <a:pt x="301604" y="219642"/>
                </a:lnTo>
                <a:lnTo>
                  <a:pt x="305844" y="214552"/>
                </a:lnTo>
                <a:lnTo>
                  <a:pt x="310577" y="208300"/>
                </a:lnTo>
                <a:lnTo>
                  <a:pt x="315637" y="201275"/>
                </a:lnTo>
                <a:lnTo>
                  <a:pt x="320915" y="194687"/>
                </a:lnTo>
                <a:lnTo>
                  <a:pt x="326338" y="188390"/>
                </a:lnTo>
                <a:lnTo>
                  <a:pt x="331859" y="182287"/>
                </a:lnTo>
                <a:lnTo>
                  <a:pt x="336492" y="176313"/>
                </a:lnTo>
                <a:lnTo>
                  <a:pt x="340533" y="170425"/>
                </a:lnTo>
                <a:lnTo>
                  <a:pt x="344180" y="164595"/>
                </a:lnTo>
                <a:lnTo>
                  <a:pt x="347563" y="158803"/>
                </a:lnTo>
                <a:lnTo>
                  <a:pt x="350772" y="153038"/>
                </a:lnTo>
                <a:lnTo>
                  <a:pt x="353863" y="147288"/>
                </a:lnTo>
                <a:lnTo>
                  <a:pt x="355924" y="141551"/>
                </a:lnTo>
                <a:lnTo>
                  <a:pt x="357298" y="135820"/>
                </a:lnTo>
                <a:lnTo>
                  <a:pt x="358214" y="130095"/>
                </a:lnTo>
                <a:lnTo>
                  <a:pt x="357872" y="124373"/>
                </a:lnTo>
                <a:lnTo>
                  <a:pt x="356692" y="118654"/>
                </a:lnTo>
                <a:lnTo>
                  <a:pt x="354952" y="112936"/>
                </a:lnTo>
                <a:lnTo>
                  <a:pt x="352840" y="107219"/>
                </a:lnTo>
                <a:lnTo>
                  <a:pt x="350480" y="101503"/>
                </a:lnTo>
                <a:lnTo>
                  <a:pt x="347953" y="95787"/>
                </a:lnTo>
                <a:lnTo>
                  <a:pt x="344364" y="90071"/>
                </a:lnTo>
                <a:lnTo>
                  <a:pt x="340066" y="84356"/>
                </a:lnTo>
                <a:lnTo>
                  <a:pt x="335296" y="78641"/>
                </a:lnTo>
                <a:lnTo>
                  <a:pt x="330211" y="73878"/>
                </a:lnTo>
                <a:lnTo>
                  <a:pt x="313952" y="61672"/>
                </a:lnTo>
                <a:lnTo>
                  <a:pt x="308362" y="56850"/>
                </a:lnTo>
                <a:lnTo>
                  <a:pt x="302730" y="51731"/>
                </a:lnTo>
                <a:lnTo>
                  <a:pt x="294212" y="46413"/>
                </a:lnTo>
                <a:lnTo>
                  <a:pt x="283772" y="40963"/>
                </a:lnTo>
                <a:lnTo>
                  <a:pt x="272049" y="35425"/>
                </a:lnTo>
                <a:lnTo>
                  <a:pt x="263281" y="30780"/>
                </a:lnTo>
                <a:lnTo>
                  <a:pt x="256484" y="26731"/>
                </a:lnTo>
                <a:lnTo>
                  <a:pt x="244905" y="19021"/>
                </a:lnTo>
                <a:lnTo>
                  <a:pt x="231458" y="72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95"/>
          <p:cNvSpPr/>
          <p:nvPr/>
        </p:nvSpPr>
        <p:spPr>
          <a:xfrm>
            <a:off x="7906702" y="3720465"/>
            <a:ext cx="235171" cy="429505"/>
          </a:xfrm>
          <a:custGeom>
            <a:avLst/>
            <a:gdLst/>
            <a:ahLst/>
            <a:cxnLst/>
            <a:rect l="0" t="0" r="0" b="0"/>
            <a:pathLst>
              <a:path w="235171" h="429505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19312" y="11931"/>
                </a:lnTo>
                <a:lnTo>
                  <a:pt x="23352" y="16527"/>
                </a:lnTo>
                <a:lnTo>
                  <a:pt x="27950" y="22448"/>
                </a:lnTo>
                <a:lnTo>
                  <a:pt x="32921" y="29253"/>
                </a:lnTo>
                <a:lnTo>
                  <a:pt x="38444" y="41893"/>
                </a:lnTo>
                <a:lnTo>
                  <a:pt x="41852" y="54814"/>
                </a:lnTo>
                <a:lnTo>
                  <a:pt x="46541" y="70081"/>
                </a:lnTo>
                <a:lnTo>
                  <a:pt x="48172" y="79106"/>
                </a:lnTo>
                <a:lnTo>
                  <a:pt x="49259" y="88932"/>
                </a:lnTo>
                <a:lnTo>
                  <a:pt x="49985" y="99293"/>
                </a:lnTo>
                <a:lnTo>
                  <a:pt x="50468" y="110010"/>
                </a:lnTo>
                <a:lnTo>
                  <a:pt x="51005" y="132078"/>
                </a:lnTo>
                <a:lnTo>
                  <a:pt x="51309" y="165922"/>
                </a:lnTo>
                <a:lnTo>
                  <a:pt x="52302" y="182052"/>
                </a:lnTo>
                <a:lnTo>
                  <a:pt x="55949" y="222835"/>
                </a:lnTo>
                <a:lnTo>
                  <a:pt x="58254" y="240949"/>
                </a:lnTo>
                <a:lnTo>
                  <a:pt x="60743" y="256835"/>
                </a:lnTo>
                <a:lnTo>
                  <a:pt x="63355" y="271235"/>
                </a:lnTo>
                <a:lnTo>
                  <a:pt x="65098" y="284646"/>
                </a:lnTo>
                <a:lnTo>
                  <a:pt x="66258" y="297396"/>
                </a:lnTo>
                <a:lnTo>
                  <a:pt x="67032" y="309706"/>
                </a:lnTo>
                <a:lnTo>
                  <a:pt x="67892" y="331005"/>
                </a:lnTo>
                <a:lnTo>
                  <a:pt x="68122" y="340685"/>
                </a:lnTo>
                <a:lnTo>
                  <a:pt x="67322" y="349995"/>
                </a:lnTo>
                <a:lnTo>
                  <a:pt x="65836" y="359060"/>
                </a:lnTo>
                <a:lnTo>
                  <a:pt x="63893" y="367961"/>
                </a:lnTo>
                <a:lnTo>
                  <a:pt x="62599" y="375800"/>
                </a:lnTo>
                <a:lnTo>
                  <a:pt x="61734" y="382931"/>
                </a:lnTo>
                <a:lnTo>
                  <a:pt x="60776" y="395934"/>
                </a:lnTo>
                <a:lnTo>
                  <a:pt x="60348" y="408063"/>
                </a:lnTo>
                <a:lnTo>
                  <a:pt x="57620" y="419803"/>
                </a:lnTo>
                <a:lnTo>
                  <a:pt x="54183" y="428514"/>
                </a:lnTo>
                <a:lnTo>
                  <a:pt x="53267" y="429504"/>
                </a:lnTo>
                <a:lnTo>
                  <a:pt x="52656" y="429211"/>
                </a:lnTo>
                <a:lnTo>
                  <a:pt x="47246" y="424247"/>
                </a:lnTo>
                <a:lnTo>
                  <a:pt x="45785" y="421896"/>
                </a:lnTo>
                <a:lnTo>
                  <a:pt x="40901" y="408739"/>
                </a:lnTo>
                <a:lnTo>
                  <a:pt x="38696" y="403938"/>
                </a:lnTo>
                <a:lnTo>
                  <a:pt x="37227" y="395974"/>
                </a:lnTo>
                <a:lnTo>
                  <a:pt x="36249" y="385903"/>
                </a:lnTo>
                <a:lnTo>
                  <a:pt x="35596" y="374426"/>
                </a:lnTo>
                <a:lnTo>
                  <a:pt x="36113" y="364870"/>
                </a:lnTo>
                <a:lnTo>
                  <a:pt x="37410" y="356594"/>
                </a:lnTo>
                <a:lnTo>
                  <a:pt x="39228" y="349172"/>
                </a:lnTo>
                <a:lnTo>
                  <a:pt x="41392" y="341366"/>
                </a:lnTo>
                <a:lnTo>
                  <a:pt x="46337" y="325073"/>
                </a:lnTo>
                <a:lnTo>
                  <a:pt x="49941" y="316728"/>
                </a:lnTo>
                <a:lnTo>
                  <a:pt x="54249" y="308307"/>
                </a:lnTo>
                <a:lnTo>
                  <a:pt x="59026" y="299835"/>
                </a:lnTo>
                <a:lnTo>
                  <a:pt x="64116" y="292283"/>
                </a:lnTo>
                <a:lnTo>
                  <a:pt x="69414" y="285342"/>
                </a:lnTo>
                <a:lnTo>
                  <a:pt x="74851" y="278811"/>
                </a:lnTo>
                <a:lnTo>
                  <a:pt x="82285" y="271599"/>
                </a:lnTo>
                <a:lnTo>
                  <a:pt x="91053" y="263933"/>
                </a:lnTo>
                <a:lnTo>
                  <a:pt x="100707" y="255965"/>
                </a:lnTo>
                <a:lnTo>
                  <a:pt x="109047" y="248748"/>
                </a:lnTo>
                <a:lnTo>
                  <a:pt x="116514" y="242032"/>
                </a:lnTo>
                <a:lnTo>
                  <a:pt x="123396" y="235650"/>
                </a:lnTo>
                <a:lnTo>
                  <a:pt x="129889" y="231394"/>
                </a:lnTo>
                <a:lnTo>
                  <a:pt x="136123" y="228558"/>
                </a:lnTo>
                <a:lnTo>
                  <a:pt x="142184" y="226667"/>
                </a:lnTo>
                <a:lnTo>
                  <a:pt x="147176" y="225406"/>
                </a:lnTo>
                <a:lnTo>
                  <a:pt x="151458" y="224566"/>
                </a:lnTo>
                <a:lnTo>
                  <a:pt x="155264" y="224006"/>
                </a:lnTo>
                <a:lnTo>
                  <a:pt x="159707" y="223632"/>
                </a:lnTo>
                <a:lnTo>
                  <a:pt x="164574" y="223383"/>
                </a:lnTo>
                <a:lnTo>
                  <a:pt x="175062" y="223106"/>
                </a:lnTo>
                <a:lnTo>
                  <a:pt x="186073" y="222983"/>
                </a:lnTo>
                <a:lnTo>
                  <a:pt x="191676" y="223903"/>
                </a:lnTo>
                <a:lnTo>
                  <a:pt x="197317" y="225468"/>
                </a:lnTo>
                <a:lnTo>
                  <a:pt x="202982" y="227464"/>
                </a:lnTo>
                <a:lnTo>
                  <a:pt x="207712" y="229748"/>
                </a:lnTo>
                <a:lnTo>
                  <a:pt x="211817" y="232223"/>
                </a:lnTo>
                <a:lnTo>
                  <a:pt x="215506" y="234825"/>
                </a:lnTo>
                <a:lnTo>
                  <a:pt x="222146" y="242796"/>
                </a:lnTo>
                <a:lnTo>
                  <a:pt x="228271" y="252689"/>
                </a:lnTo>
                <a:lnTo>
                  <a:pt x="234169" y="263436"/>
                </a:lnTo>
                <a:lnTo>
                  <a:pt x="235170" y="268017"/>
                </a:lnTo>
                <a:lnTo>
                  <a:pt x="234886" y="272023"/>
                </a:lnTo>
                <a:lnTo>
                  <a:pt x="232029" y="281871"/>
                </a:lnTo>
                <a:lnTo>
                  <a:pt x="227584" y="298948"/>
                </a:lnTo>
                <a:lnTo>
                  <a:pt x="225065" y="306931"/>
                </a:lnTo>
                <a:lnTo>
                  <a:pt x="222433" y="314158"/>
                </a:lnTo>
                <a:lnTo>
                  <a:pt x="216969" y="327268"/>
                </a:lnTo>
                <a:lnTo>
                  <a:pt x="211366" y="339445"/>
                </a:lnTo>
                <a:lnTo>
                  <a:pt x="206633" y="345359"/>
                </a:lnTo>
                <a:lnTo>
                  <a:pt x="200620" y="351207"/>
                </a:lnTo>
                <a:lnTo>
                  <a:pt x="193754" y="357010"/>
                </a:lnTo>
                <a:lnTo>
                  <a:pt x="187272" y="362784"/>
                </a:lnTo>
                <a:lnTo>
                  <a:pt x="174990" y="374280"/>
                </a:lnTo>
                <a:lnTo>
                  <a:pt x="167143" y="380965"/>
                </a:lnTo>
                <a:lnTo>
                  <a:pt x="148263" y="396012"/>
                </a:lnTo>
                <a:lnTo>
                  <a:pt x="137895" y="402121"/>
                </a:lnTo>
                <a:lnTo>
                  <a:pt x="127173" y="407145"/>
                </a:lnTo>
                <a:lnTo>
                  <a:pt x="116214" y="411448"/>
                </a:lnTo>
                <a:lnTo>
                  <a:pt x="107957" y="414316"/>
                </a:lnTo>
                <a:lnTo>
                  <a:pt x="101498" y="416228"/>
                </a:lnTo>
                <a:lnTo>
                  <a:pt x="96241" y="417503"/>
                </a:lnTo>
                <a:lnTo>
                  <a:pt x="91783" y="418353"/>
                </a:lnTo>
                <a:lnTo>
                  <a:pt x="87858" y="418919"/>
                </a:lnTo>
                <a:lnTo>
                  <a:pt x="80959" y="419548"/>
                </a:lnTo>
                <a:lnTo>
                  <a:pt x="77785" y="419716"/>
                </a:lnTo>
                <a:lnTo>
                  <a:pt x="68580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96"/>
          <p:cNvSpPr/>
          <p:nvPr/>
        </p:nvSpPr>
        <p:spPr>
          <a:xfrm>
            <a:off x="8172450" y="3711892"/>
            <a:ext cx="34291" cy="462916"/>
          </a:xfrm>
          <a:custGeom>
            <a:avLst/>
            <a:gdLst/>
            <a:ahLst/>
            <a:cxnLst/>
            <a:rect l="0" t="0" r="0" b="0"/>
            <a:pathLst>
              <a:path w="34291" h="462916">
                <a:moveTo>
                  <a:pt x="0" y="0"/>
                </a:moveTo>
                <a:lnTo>
                  <a:pt x="4550" y="9102"/>
                </a:lnTo>
                <a:lnTo>
                  <a:pt x="5891" y="13688"/>
                </a:lnTo>
                <a:lnTo>
                  <a:pt x="6784" y="18650"/>
                </a:lnTo>
                <a:lnTo>
                  <a:pt x="7778" y="29244"/>
                </a:lnTo>
                <a:lnTo>
                  <a:pt x="8219" y="40303"/>
                </a:lnTo>
                <a:lnTo>
                  <a:pt x="8502" y="69768"/>
                </a:lnTo>
                <a:lnTo>
                  <a:pt x="8541" y="86253"/>
                </a:lnTo>
                <a:lnTo>
                  <a:pt x="9504" y="101317"/>
                </a:lnTo>
                <a:lnTo>
                  <a:pt x="13113" y="143455"/>
                </a:lnTo>
                <a:lnTo>
                  <a:pt x="15409" y="162312"/>
                </a:lnTo>
                <a:lnTo>
                  <a:pt x="17893" y="178693"/>
                </a:lnTo>
                <a:lnTo>
                  <a:pt x="20501" y="193424"/>
                </a:lnTo>
                <a:lnTo>
                  <a:pt x="25939" y="230111"/>
                </a:lnTo>
                <a:lnTo>
                  <a:pt x="28723" y="250563"/>
                </a:lnTo>
                <a:lnTo>
                  <a:pt x="30579" y="269912"/>
                </a:lnTo>
                <a:lnTo>
                  <a:pt x="31815" y="288526"/>
                </a:lnTo>
                <a:lnTo>
                  <a:pt x="32640" y="306651"/>
                </a:lnTo>
                <a:lnTo>
                  <a:pt x="33557" y="342029"/>
                </a:lnTo>
                <a:lnTo>
                  <a:pt x="3429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97"/>
          <p:cNvSpPr/>
          <p:nvPr/>
        </p:nvSpPr>
        <p:spPr>
          <a:xfrm>
            <a:off x="8292465" y="3901064"/>
            <a:ext cx="132371" cy="256081"/>
          </a:xfrm>
          <a:custGeom>
            <a:avLst/>
            <a:gdLst/>
            <a:ahLst/>
            <a:cxnLst/>
            <a:rect l="0" t="0" r="0" b="0"/>
            <a:pathLst>
              <a:path w="132371" h="256081">
                <a:moveTo>
                  <a:pt x="0" y="188018"/>
                </a:moveTo>
                <a:lnTo>
                  <a:pt x="4551" y="178916"/>
                </a:lnTo>
                <a:lnTo>
                  <a:pt x="6843" y="176235"/>
                </a:lnTo>
                <a:lnTo>
                  <a:pt x="9325" y="174448"/>
                </a:lnTo>
                <a:lnTo>
                  <a:pt x="11931" y="173256"/>
                </a:lnTo>
                <a:lnTo>
                  <a:pt x="14621" y="171509"/>
                </a:lnTo>
                <a:lnTo>
                  <a:pt x="17368" y="169392"/>
                </a:lnTo>
                <a:lnTo>
                  <a:pt x="20151" y="167028"/>
                </a:lnTo>
                <a:lnTo>
                  <a:pt x="23911" y="164500"/>
                </a:lnTo>
                <a:lnTo>
                  <a:pt x="28324" y="161862"/>
                </a:lnTo>
                <a:lnTo>
                  <a:pt x="33170" y="159151"/>
                </a:lnTo>
                <a:lnTo>
                  <a:pt x="38306" y="155438"/>
                </a:lnTo>
                <a:lnTo>
                  <a:pt x="43634" y="151058"/>
                </a:lnTo>
                <a:lnTo>
                  <a:pt x="53682" y="142064"/>
                </a:lnTo>
                <a:lnTo>
                  <a:pt x="61324" y="134891"/>
                </a:lnTo>
                <a:lnTo>
                  <a:pt x="91806" y="104751"/>
                </a:lnTo>
                <a:lnTo>
                  <a:pt x="96446" y="99169"/>
                </a:lnTo>
                <a:lnTo>
                  <a:pt x="100493" y="93543"/>
                </a:lnTo>
                <a:lnTo>
                  <a:pt x="104143" y="87887"/>
                </a:lnTo>
                <a:lnTo>
                  <a:pt x="107528" y="82212"/>
                </a:lnTo>
                <a:lnTo>
                  <a:pt x="110738" y="76523"/>
                </a:lnTo>
                <a:lnTo>
                  <a:pt x="116844" y="65122"/>
                </a:lnTo>
                <a:lnTo>
                  <a:pt x="122733" y="53705"/>
                </a:lnTo>
                <a:lnTo>
                  <a:pt x="125637" y="47041"/>
                </a:lnTo>
                <a:lnTo>
                  <a:pt x="128525" y="39741"/>
                </a:lnTo>
                <a:lnTo>
                  <a:pt x="131404" y="32017"/>
                </a:lnTo>
                <a:lnTo>
                  <a:pt x="132370" y="25915"/>
                </a:lnTo>
                <a:lnTo>
                  <a:pt x="132061" y="20894"/>
                </a:lnTo>
                <a:lnTo>
                  <a:pt x="130903" y="16595"/>
                </a:lnTo>
                <a:lnTo>
                  <a:pt x="127077" y="9277"/>
                </a:lnTo>
                <a:lnTo>
                  <a:pt x="124722" y="5993"/>
                </a:lnTo>
                <a:lnTo>
                  <a:pt x="122201" y="3803"/>
                </a:lnTo>
                <a:lnTo>
                  <a:pt x="119567" y="2343"/>
                </a:lnTo>
                <a:lnTo>
                  <a:pt x="116858" y="1370"/>
                </a:lnTo>
                <a:lnTo>
                  <a:pt x="113148" y="721"/>
                </a:lnTo>
                <a:lnTo>
                  <a:pt x="108770" y="288"/>
                </a:lnTo>
                <a:lnTo>
                  <a:pt x="103945" y="0"/>
                </a:lnTo>
                <a:lnTo>
                  <a:pt x="99777" y="760"/>
                </a:lnTo>
                <a:lnTo>
                  <a:pt x="96046" y="2219"/>
                </a:lnTo>
                <a:lnTo>
                  <a:pt x="92605" y="4145"/>
                </a:lnTo>
                <a:lnTo>
                  <a:pt x="89359" y="7333"/>
                </a:lnTo>
                <a:lnTo>
                  <a:pt x="86242" y="11365"/>
                </a:lnTo>
                <a:lnTo>
                  <a:pt x="83212" y="15956"/>
                </a:lnTo>
                <a:lnTo>
                  <a:pt x="78334" y="20923"/>
                </a:lnTo>
                <a:lnTo>
                  <a:pt x="72225" y="26139"/>
                </a:lnTo>
                <a:lnTo>
                  <a:pt x="65296" y="31521"/>
                </a:lnTo>
                <a:lnTo>
                  <a:pt x="59722" y="37967"/>
                </a:lnTo>
                <a:lnTo>
                  <a:pt x="55055" y="45121"/>
                </a:lnTo>
                <a:lnTo>
                  <a:pt x="50991" y="52748"/>
                </a:lnTo>
                <a:lnTo>
                  <a:pt x="46376" y="60691"/>
                </a:lnTo>
                <a:lnTo>
                  <a:pt x="36169" y="77136"/>
                </a:lnTo>
                <a:lnTo>
                  <a:pt x="31733" y="85522"/>
                </a:lnTo>
                <a:lnTo>
                  <a:pt x="27823" y="93970"/>
                </a:lnTo>
                <a:lnTo>
                  <a:pt x="24263" y="102459"/>
                </a:lnTo>
                <a:lnTo>
                  <a:pt x="20938" y="110976"/>
                </a:lnTo>
                <a:lnTo>
                  <a:pt x="14703" y="128060"/>
                </a:lnTo>
                <a:lnTo>
                  <a:pt x="12659" y="136616"/>
                </a:lnTo>
                <a:lnTo>
                  <a:pt x="11297" y="145178"/>
                </a:lnTo>
                <a:lnTo>
                  <a:pt x="10389" y="153743"/>
                </a:lnTo>
                <a:lnTo>
                  <a:pt x="9784" y="161358"/>
                </a:lnTo>
                <a:lnTo>
                  <a:pt x="9380" y="168339"/>
                </a:lnTo>
                <a:lnTo>
                  <a:pt x="9110" y="174899"/>
                </a:lnTo>
                <a:lnTo>
                  <a:pt x="8812" y="189808"/>
                </a:lnTo>
                <a:lnTo>
                  <a:pt x="8731" y="197783"/>
                </a:lnTo>
                <a:lnTo>
                  <a:pt x="9631" y="205006"/>
                </a:lnTo>
                <a:lnTo>
                  <a:pt x="11183" y="211726"/>
                </a:lnTo>
                <a:lnTo>
                  <a:pt x="13170" y="218111"/>
                </a:lnTo>
                <a:lnTo>
                  <a:pt x="15448" y="223320"/>
                </a:lnTo>
                <a:lnTo>
                  <a:pt x="17918" y="227745"/>
                </a:lnTo>
                <a:lnTo>
                  <a:pt x="20519" y="231648"/>
                </a:lnTo>
                <a:lnTo>
                  <a:pt x="23204" y="235202"/>
                </a:lnTo>
                <a:lnTo>
                  <a:pt x="25946" y="238524"/>
                </a:lnTo>
                <a:lnTo>
                  <a:pt x="28727" y="241691"/>
                </a:lnTo>
                <a:lnTo>
                  <a:pt x="32487" y="244755"/>
                </a:lnTo>
                <a:lnTo>
                  <a:pt x="36897" y="247750"/>
                </a:lnTo>
                <a:lnTo>
                  <a:pt x="41744" y="250700"/>
                </a:lnTo>
                <a:lnTo>
                  <a:pt x="46878" y="252666"/>
                </a:lnTo>
                <a:lnTo>
                  <a:pt x="52208" y="253976"/>
                </a:lnTo>
                <a:lnTo>
                  <a:pt x="57665" y="254850"/>
                </a:lnTo>
                <a:lnTo>
                  <a:pt x="63208" y="255433"/>
                </a:lnTo>
                <a:lnTo>
                  <a:pt x="68809" y="255821"/>
                </a:lnTo>
                <a:lnTo>
                  <a:pt x="74447" y="256080"/>
                </a:lnTo>
                <a:lnTo>
                  <a:pt x="80111" y="255300"/>
                </a:lnTo>
                <a:lnTo>
                  <a:pt x="85793" y="253828"/>
                </a:lnTo>
                <a:lnTo>
                  <a:pt x="91486" y="251894"/>
                </a:lnTo>
                <a:lnTo>
                  <a:pt x="96232" y="248700"/>
                </a:lnTo>
                <a:lnTo>
                  <a:pt x="100349" y="244665"/>
                </a:lnTo>
                <a:lnTo>
                  <a:pt x="104047" y="240070"/>
                </a:lnTo>
                <a:lnTo>
                  <a:pt x="108417" y="237007"/>
                </a:lnTo>
                <a:lnTo>
                  <a:pt x="113235" y="234965"/>
                </a:lnTo>
                <a:lnTo>
                  <a:pt x="128587" y="230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98"/>
          <p:cNvSpPr/>
          <p:nvPr/>
        </p:nvSpPr>
        <p:spPr>
          <a:xfrm>
            <a:off x="8515350" y="3868073"/>
            <a:ext cx="317183" cy="268391"/>
          </a:xfrm>
          <a:custGeom>
            <a:avLst/>
            <a:gdLst/>
            <a:ahLst/>
            <a:cxnLst/>
            <a:rect l="0" t="0" r="0" b="0"/>
            <a:pathLst>
              <a:path w="317183" h="268391">
                <a:moveTo>
                  <a:pt x="0" y="92422"/>
                </a:moveTo>
                <a:lnTo>
                  <a:pt x="0" y="78769"/>
                </a:lnTo>
                <a:lnTo>
                  <a:pt x="952" y="75700"/>
                </a:lnTo>
                <a:lnTo>
                  <a:pt x="2540" y="74606"/>
                </a:lnTo>
                <a:lnTo>
                  <a:pt x="4550" y="74830"/>
                </a:lnTo>
                <a:lnTo>
                  <a:pt x="5891" y="76884"/>
                </a:lnTo>
                <a:lnTo>
                  <a:pt x="7381" y="84246"/>
                </a:lnTo>
                <a:lnTo>
                  <a:pt x="13123" y="109108"/>
                </a:lnTo>
                <a:lnTo>
                  <a:pt x="17320" y="126406"/>
                </a:lnTo>
                <a:lnTo>
                  <a:pt x="21072" y="140795"/>
                </a:lnTo>
                <a:lnTo>
                  <a:pt x="27781" y="164404"/>
                </a:lnTo>
                <a:lnTo>
                  <a:pt x="31856" y="173747"/>
                </a:lnTo>
                <a:lnTo>
                  <a:pt x="36476" y="181881"/>
                </a:lnTo>
                <a:lnTo>
                  <a:pt x="41463" y="189209"/>
                </a:lnTo>
                <a:lnTo>
                  <a:pt x="44787" y="196952"/>
                </a:lnTo>
                <a:lnTo>
                  <a:pt x="47003" y="204971"/>
                </a:lnTo>
                <a:lnTo>
                  <a:pt x="48479" y="213174"/>
                </a:lnTo>
                <a:lnTo>
                  <a:pt x="50417" y="219596"/>
                </a:lnTo>
                <a:lnTo>
                  <a:pt x="52661" y="224829"/>
                </a:lnTo>
                <a:lnTo>
                  <a:pt x="55109" y="229271"/>
                </a:lnTo>
                <a:lnTo>
                  <a:pt x="60371" y="239286"/>
                </a:lnTo>
                <a:lnTo>
                  <a:pt x="63107" y="244624"/>
                </a:lnTo>
                <a:lnTo>
                  <a:pt x="63979" y="249135"/>
                </a:lnTo>
                <a:lnTo>
                  <a:pt x="63608" y="253094"/>
                </a:lnTo>
                <a:lnTo>
                  <a:pt x="62407" y="256687"/>
                </a:lnTo>
                <a:lnTo>
                  <a:pt x="62560" y="259082"/>
                </a:lnTo>
                <a:lnTo>
                  <a:pt x="63614" y="260678"/>
                </a:lnTo>
                <a:lnTo>
                  <a:pt x="65270" y="261743"/>
                </a:lnTo>
                <a:lnTo>
                  <a:pt x="65420" y="263405"/>
                </a:lnTo>
                <a:lnTo>
                  <a:pt x="64568" y="265466"/>
                </a:lnTo>
                <a:lnTo>
                  <a:pt x="63048" y="267791"/>
                </a:lnTo>
                <a:lnTo>
                  <a:pt x="62034" y="268390"/>
                </a:lnTo>
                <a:lnTo>
                  <a:pt x="61359" y="267836"/>
                </a:lnTo>
                <a:lnTo>
                  <a:pt x="60908" y="266515"/>
                </a:lnTo>
                <a:lnTo>
                  <a:pt x="55723" y="260104"/>
                </a:lnTo>
                <a:lnTo>
                  <a:pt x="54293" y="257550"/>
                </a:lnTo>
                <a:lnTo>
                  <a:pt x="52705" y="252172"/>
                </a:lnTo>
                <a:lnTo>
                  <a:pt x="49424" y="244642"/>
                </a:lnTo>
                <a:lnTo>
                  <a:pt x="38158" y="221035"/>
                </a:lnTo>
                <a:lnTo>
                  <a:pt x="33059" y="207691"/>
                </a:lnTo>
                <a:lnTo>
                  <a:pt x="28707" y="194033"/>
                </a:lnTo>
                <a:lnTo>
                  <a:pt x="24853" y="180165"/>
                </a:lnTo>
                <a:lnTo>
                  <a:pt x="22283" y="168062"/>
                </a:lnTo>
                <a:lnTo>
                  <a:pt x="20570" y="157136"/>
                </a:lnTo>
                <a:lnTo>
                  <a:pt x="19429" y="146995"/>
                </a:lnTo>
                <a:lnTo>
                  <a:pt x="18667" y="138329"/>
                </a:lnTo>
                <a:lnTo>
                  <a:pt x="18160" y="130646"/>
                </a:lnTo>
                <a:lnTo>
                  <a:pt x="17822" y="123620"/>
                </a:lnTo>
                <a:lnTo>
                  <a:pt x="18548" y="116078"/>
                </a:lnTo>
                <a:lnTo>
                  <a:pt x="19986" y="108192"/>
                </a:lnTo>
                <a:lnTo>
                  <a:pt x="21897" y="100078"/>
                </a:lnTo>
                <a:lnTo>
                  <a:pt x="25075" y="91811"/>
                </a:lnTo>
                <a:lnTo>
                  <a:pt x="29099" y="83442"/>
                </a:lnTo>
                <a:lnTo>
                  <a:pt x="33687" y="75005"/>
                </a:lnTo>
                <a:lnTo>
                  <a:pt x="37698" y="68428"/>
                </a:lnTo>
                <a:lnTo>
                  <a:pt x="41325" y="63091"/>
                </a:lnTo>
                <a:lnTo>
                  <a:pt x="44694" y="58580"/>
                </a:lnTo>
                <a:lnTo>
                  <a:pt x="47893" y="53668"/>
                </a:lnTo>
                <a:lnTo>
                  <a:pt x="50979" y="48489"/>
                </a:lnTo>
                <a:lnTo>
                  <a:pt x="53988" y="43130"/>
                </a:lnTo>
                <a:lnTo>
                  <a:pt x="57900" y="39558"/>
                </a:lnTo>
                <a:lnTo>
                  <a:pt x="62412" y="37177"/>
                </a:lnTo>
                <a:lnTo>
                  <a:pt x="71553" y="33579"/>
                </a:lnTo>
                <a:lnTo>
                  <a:pt x="78792" y="28804"/>
                </a:lnTo>
                <a:lnTo>
                  <a:pt x="85183" y="26047"/>
                </a:lnTo>
                <a:lnTo>
                  <a:pt x="88221" y="25312"/>
                </a:lnTo>
                <a:lnTo>
                  <a:pt x="91199" y="25774"/>
                </a:lnTo>
                <a:lnTo>
                  <a:pt x="97048" y="28828"/>
                </a:lnTo>
                <a:lnTo>
                  <a:pt x="101846" y="32881"/>
                </a:lnTo>
                <a:lnTo>
                  <a:pt x="107902" y="38440"/>
                </a:lnTo>
                <a:lnTo>
                  <a:pt x="129053" y="58793"/>
                </a:lnTo>
                <a:lnTo>
                  <a:pt x="132707" y="67145"/>
                </a:lnTo>
                <a:lnTo>
                  <a:pt x="136097" y="78428"/>
                </a:lnTo>
                <a:lnTo>
                  <a:pt x="139308" y="91665"/>
                </a:lnTo>
                <a:lnTo>
                  <a:pt x="142402" y="108110"/>
                </a:lnTo>
                <a:lnTo>
                  <a:pt x="148380" y="146702"/>
                </a:lnTo>
                <a:lnTo>
                  <a:pt x="151672" y="171474"/>
                </a:lnTo>
                <a:lnTo>
                  <a:pt x="152548" y="179413"/>
                </a:lnTo>
                <a:lnTo>
                  <a:pt x="153134" y="186611"/>
                </a:lnTo>
                <a:lnTo>
                  <a:pt x="153525" y="193314"/>
                </a:lnTo>
                <a:lnTo>
                  <a:pt x="153958" y="205843"/>
                </a:lnTo>
                <a:lnTo>
                  <a:pt x="154237" y="221788"/>
                </a:lnTo>
                <a:lnTo>
                  <a:pt x="154258" y="221528"/>
                </a:lnTo>
                <a:lnTo>
                  <a:pt x="149740" y="216612"/>
                </a:lnTo>
                <a:lnTo>
                  <a:pt x="147452" y="209505"/>
                </a:lnTo>
                <a:lnTo>
                  <a:pt x="144974" y="199053"/>
                </a:lnTo>
                <a:lnTo>
                  <a:pt x="142369" y="186369"/>
                </a:lnTo>
                <a:lnTo>
                  <a:pt x="140633" y="173151"/>
                </a:lnTo>
                <a:lnTo>
                  <a:pt x="139474" y="159576"/>
                </a:lnTo>
                <a:lnTo>
                  <a:pt x="138703" y="145764"/>
                </a:lnTo>
                <a:lnTo>
                  <a:pt x="139141" y="133698"/>
                </a:lnTo>
                <a:lnTo>
                  <a:pt x="140386" y="122797"/>
                </a:lnTo>
                <a:lnTo>
                  <a:pt x="142168" y="112672"/>
                </a:lnTo>
                <a:lnTo>
                  <a:pt x="146213" y="101159"/>
                </a:lnTo>
                <a:lnTo>
                  <a:pt x="151768" y="88722"/>
                </a:lnTo>
                <a:lnTo>
                  <a:pt x="172113" y="48193"/>
                </a:lnTo>
                <a:lnTo>
                  <a:pt x="176655" y="41029"/>
                </a:lnTo>
                <a:lnTo>
                  <a:pt x="181587" y="34347"/>
                </a:lnTo>
                <a:lnTo>
                  <a:pt x="186780" y="27988"/>
                </a:lnTo>
                <a:lnTo>
                  <a:pt x="192147" y="22796"/>
                </a:lnTo>
                <a:lnTo>
                  <a:pt x="197631" y="18382"/>
                </a:lnTo>
                <a:lnTo>
                  <a:pt x="203192" y="14487"/>
                </a:lnTo>
                <a:lnTo>
                  <a:pt x="208802" y="10937"/>
                </a:lnTo>
                <a:lnTo>
                  <a:pt x="214449" y="7619"/>
                </a:lnTo>
                <a:lnTo>
                  <a:pt x="220119" y="4454"/>
                </a:lnTo>
                <a:lnTo>
                  <a:pt x="226755" y="2344"/>
                </a:lnTo>
                <a:lnTo>
                  <a:pt x="234038" y="938"/>
                </a:lnTo>
                <a:lnTo>
                  <a:pt x="241751" y="0"/>
                </a:lnTo>
                <a:lnTo>
                  <a:pt x="247844" y="327"/>
                </a:lnTo>
                <a:lnTo>
                  <a:pt x="252859" y="1498"/>
                </a:lnTo>
                <a:lnTo>
                  <a:pt x="261925" y="5339"/>
                </a:lnTo>
                <a:lnTo>
                  <a:pt x="272303" y="10220"/>
                </a:lnTo>
                <a:lnTo>
                  <a:pt x="280726" y="15565"/>
                </a:lnTo>
                <a:lnTo>
                  <a:pt x="288597" y="22069"/>
                </a:lnTo>
                <a:lnTo>
                  <a:pt x="293363" y="26469"/>
                </a:lnTo>
                <a:lnTo>
                  <a:pt x="298446" y="31309"/>
                </a:lnTo>
                <a:lnTo>
                  <a:pt x="301834" y="36439"/>
                </a:lnTo>
                <a:lnTo>
                  <a:pt x="304092" y="41765"/>
                </a:lnTo>
                <a:lnTo>
                  <a:pt x="305598" y="47220"/>
                </a:lnTo>
                <a:lnTo>
                  <a:pt x="307554" y="55620"/>
                </a:lnTo>
                <a:lnTo>
                  <a:pt x="312268" y="77653"/>
                </a:lnTo>
                <a:lnTo>
                  <a:pt x="313907" y="88291"/>
                </a:lnTo>
                <a:lnTo>
                  <a:pt x="314998" y="98240"/>
                </a:lnTo>
                <a:lnTo>
                  <a:pt x="315727" y="107731"/>
                </a:lnTo>
                <a:lnTo>
                  <a:pt x="316211" y="123583"/>
                </a:lnTo>
                <a:lnTo>
                  <a:pt x="317182" y="2638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99"/>
          <p:cNvSpPr/>
          <p:nvPr/>
        </p:nvSpPr>
        <p:spPr>
          <a:xfrm>
            <a:off x="8866822" y="3823335"/>
            <a:ext cx="197169" cy="274320"/>
          </a:xfrm>
          <a:custGeom>
            <a:avLst/>
            <a:gdLst/>
            <a:ahLst/>
            <a:cxnLst/>
            <a:rect l="0" t="0" r="0" b="0"/>
            <a:pathLst>
              <a:path w="197169" h="274320">
                <a:moveTo>
                  <a:pt x="197168" y="0"/>
                </a:moveTo>
                <a:lnTo>
                  <a:pt x="178965" y="9101"/>
                </a:lnTo>
                <a:lnTo>
                  <a:pt x="170744" y="12735"/>
                </a:lnTo>
                <a:lnTo>
                  <a:pt x="162408" y="16110"/>
                </a:lnTo>
                <a:lnTo>
                  <a:pt x="153991" y="19312"/>
                </a:lnTo>
                <a:lnTo>
                  <a:pt x="146475" y="22400"/>
                </a:lnTo>
                <a:lnTo>
                  <a:pt x="139560" y="25411"/>
                </a:lnTo>
                <a:lnTo>
                  <a:pt x="133045" y="28370"/>
                </a:lnTo>
                <a:lnTo>
                  <a:pt x="125845" y="31296"/>
                </a:lnTo>
                <a:lnTo>
                  <a:pt x="118187" y="34199"/>
                </a:lnTo>
                <a:lnTo>
                  <a:pt x="110223" y="37087"/>
                </a:lnTo>
                <a:lnTo>
                  <a:pt x="103011" y="39964"/>
                </a:lnTo>
                <a:lnTo>
                  <a:pt x="96296" y="42835"/>
                </a:lnTo>
                <a:lnTo>
                  <a:pt x="89915" y="45702"/>
                </a:lnTo>
                <a:lnTo>
                  <a:pt x="83756" y="49518"/>
                </a:lnTo>
                <a:lnTo>
                  <a:pt x="77745" y="53967"/>
                </a:lnTo>
                <a:lnTo>
                  <a:pt x="71833" y="58838"/>
                </a:lnTo>
                <a:lnTo>
                  <a:pt x="65034" y="63990"/>
                </a:lnTo>
                <a:lnTo>
                  <a:pt x="49859" y="74795"/>
                </a:lnTo>
                <a:lnTo>
                  <a:pt x="43717" y="79390"/>
                </a:lnTo>
                <a:lnTo>
                  <a:pt x="38670" y="83407"/>
                </a:lnTo>
                <a:lnTo>
                  <a:pt x="34352" y="87037"/>
                </a:lnTo>
                <a:lnTo>
                  <a:pt x="31474" y="90409"/>
                </a:lnTo>
                <a:lnTo>
                  <a:pt x="29555" y="93610"/>
                </a:lnTo>
                <a:lnTo>
                  <a:pt x="28276" y="96697"/>
                </a:lnTo>
                <a:lnTo>
                  <a:pt x="28376" y="100659"/>
                </a:lnTo>
                <a:lnTo>
                  <a:pt x="29395" y="105206"/>
                </a:lnTo>
                <a:lnTo>
                  <a:pt x="33323" y="117089"/>
                </a:lnTo>
                <a:lnTo>
                  <a:pt x="38554" y="123699"/>
                </a:lnTo>
                <a:lnTo>
                  <a:pt x="40943" y="125328"/>
                </a:lnTo>
                <a:lnTo>
                  <a:pt x="46137" y="127139"/>
                </a:lnTo>
                <a:lnTo>
                  <a:pt x="49808" y="128574"/>
                </a:lnTo>
                <a:lnTo>
                  <a:pt x="54160" y="130484"/>
                </a:lnTo>
                <a:lnTo>
                  <a:pt x="58968" y="132709"/>
                </a:lnTo>
                <a:lnTo>
                  <a:pt x="64076" y="134192"/>
                </a:lnTo>
                <a:lnTo>
                  <a:pt x="69388" y="135181"/>
                </a:lnTo>
                <a:lnTo>
                  <a:pt x="74833" y="135841"/>
                </a:lnTo>
                <a:lnTo>
                  <a:pt x="80369" y="137233"/>
                </a:lnTo>
                <a:lnTo>
                  <a:pt x="85964" y="139114"/>
                </a:lnTo>
                <a:lnTo>
                  <a:pt x="91600" y="141320"/>
                </a:lnTo>
                <a:lnTo>
                  <a:pt x="97261" y="143743"/>
                </a:lnTo>
                <a:lnTo>
                  <a:pt x="108632" y="148976"/>
                </a:lnTo>
                <a:lnTo>
                  <a:pt x="113380" y="151704"/>
                </a:lnTo>
                <a:lnTo>
                  <a:pt x="117497" y="154476"/>
                </a:lnTo>
                <a:lnTo>
                  <a:pt x="121193" y="157277"/>
                </a:lnTo>
                <a:lnTo>
                  <a:pt x="123657" y="160096"/>
                </a:lnTo>
                <a:lnTo>
                  <a:pt x="125301" y="162928"/>
                </a:lnTo>
                <a:lnTo>
                  <a:pt x="126396" y="165768"/>
                </a:lnTo>
                <a:lnTo>
                  <a:pt x="130154" y="171465"/>
                </a:lnTo>
                <a:lnTo>
                  <a:pt x="132489" y="174317"/>
                </a:lnTo>
                <a:lnTo>
                  <a:pt x="133093" y="177171"/>
                </a:lnTo>
                <a:lnTo>
                  <a:pt x="132544" y="180026"/>
                </a:lnTo>
                <a:lnTo>
                  <a:pt x="130347" y="185739"/>
                </a:lnTo>
                <a:lnTo>
                  <a:pt x="129369" y="191453"/>
                </a:lnTo>
                <a:lnTo>
                  <a:pt x="126395" y="199708"/>
                </a:lnTo>
                <a:lnTo>
                  <a:pt x="124269" y="204576"/>
                </a:lnTo>
                <a:lnTo>
                  <a:pt x="119365" y="212525"/>
                </a:lnTo>
                <a:lnTo>
                  <a:pt x="116725" y="215978"/>
                </a:lnTo>
                <a:lnTo>
                  <a:pt x="113060" y="219233"/>
                </a:lnTo>
                <a:lnTo>
                  <a:pt x="108710" y="222355"/>
                </a:lnTo>
                <a:lnTo>
                  <a:pt x="103906" y="225389"/>
                </a:lnTo>
                <a:lnTo>
                  <a:pt x="98798" y="228364"/>
                </a:lnTo>
                <a:lnTo>
                  <a:pt x="93489" y="231300"/>
                </a:lnTo>
                <a:lnTo>
                  <a:pt x="88043" y="234210"/>
                </a:lnTo>
                <a:lnTo>
                  <a:pt x="81555" y="238055"/>
                </a:lnTo>
                <a:lnTo>
                  <a:pt x="66727" y="247407"/>
                </a:lnTo>
                <a:lnTo>
                  <a:pt x="55915" y="252568"/>
                </a:lnTo>
                <a:lnTo>
                  <a:pt x="42991" y="257913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94">
  <a:themeElements>
    <a:clrScheme name="294 13">
      <a:dk1>
        <a:srgbClr val="000000"/>
      </a:dk1>
      <a:lt1>
        <a:srgbClr val="F9F3E5"/>
      </a:lt1>
      <a:dk2>
        <a:srgbClr val="000000"/>
      </a:dk2>
      <a:lt2>
        <a:srgbClr val="808080"/>
      </a:lt2>
      <a:accent1>
        <a:srgbClr val="FF9900"/>
      </a:accent1>
      <a:accent2>
        <a:srgbClr val="FF6600"/>
      </a:accent2>
      <a:accent3>
        <a:srgbClr val="FBF8F0"/>
      </a:accent3>
      <a:accent4>
        <a:srgbClr val="000000"/>
      </a:accent4>
      <a:accent5>
        <a:srgbClr val="FFCAAA"/>
      </a:accent5>
      <a:accent6>
        <a:srgbClr val="E75C00"/>
      </a:accent6>
      <a:hlink>
        <a:srgbClr val="993300"/>
      </a:hlink>
      <a:folHlink>
        <a:srgbClr val="990000"/>
      </a:folHlink>
    </a:clrScheme>
    <a:fontScheme name="29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9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3">
        <a:dk1>
          <a:srgbClr val="000000"/>
        </a:dk1>
        <a:lt1>
          <a:srgbClr val="F9F3E5"/>
        </a:lt1>
        <a:dk2>
          <a:srgbClr val="000000"/>
        </a:dk2>
        <a:lt2>
          <a:srgbClr val="808080"/>
        </a:lt2>
        <a:accent1>
          <a:srgbClr val="FF9900"/>
        </a:accent1>
        <a:accent2>
          <a:srgbClr val="FF6600"/>
        </a:accent2>
        <a:accent3>
          <a:srgbClr val="FBF8F0"/>
        </a:accent3>
        <a:accent4>
          <a:srgbClr val="000000"/>
        </a:accent4>
        <a:accent5>
          <a:srgbClr val="FFCAAA"/>
        </a:accent5>
        <a:accent6>
          <a:srgbClr val="E75C00"/>
        </a:accent6>
        <a:hlink>
          <a:srgbClr val="9933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blocks</Template>
  <TotalTime>74</TotalTime>
  <Words>107</Words>
  <Application>Microsoft Office PowerPoint</Application>
  <PresentationFormat>On-screen Show (4:3)</PresentationFormat>
  <Paragraphs>35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294</vt:lpstr>
      <vt:lpstr>1.1: Numbers, Data and Problem Solving</vt:lpstr>
      <vt:lpstr>Categorizing Numbers</vt:lpstr>
      <vt:lpstr>Categorizing Numbers</vt:lpstr>
      <vt:lpstr>How would you categorize these?</vt:lpstr>
      <vt:lpstr>Scientific Notation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10</cp:revision>
  <dcterms:created xsi:type="dcterms:W3CDTF">2009-09-11T15:44:02Z</dcterms:created>
  <dcterms:modified xsi:type="dcterms:W3CDTF">2009-09-11T18:50:28Z</dcterms:modified>
</cp:coreProperties>
</file>